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4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5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7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8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9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10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4"/>
    <p:sldMasterId id="2147483672" r:id="rId5"/>
    <p:sldMasterId id="2147483684" r:id="rId6"/>
    <p:sldMasterId id="2147483696" r:id="rId7"/>
    <p:sldMasterId id="2147483708" r:id="rId8"/>
    <p:sldMasterId id="2147483723" r:id="rId9"/>
    <p:sldMasterId id="2147483735" r:id="rId10"/>
    <p:sldMasterId id="2147483743" r:id="rId11"/>
    <p:sldMasterId id="2147483750" r:id="rId12"/>
    <p:sldMasterId id="2147483757" r:id="rId13"/>
    <p:sldMasterId id="2147483764" r:id="rId14"/>
  </p:sldMasterIdLst>
  <p:notesMasterIdLst>
    <p:notesMasterId r:id="rId29"/>
  </p:notesMasterIdLst>
  <p:sldIdLst>
    <p:sldId id="269" r:id="rId15"/>
    <p:sldId id="287" r:id="rId16"/>
    <p:sldId id="297" r:id="rId17"/>
    <p:sldId id="295" r:id="rId18"/>
    <p:sldId id="290" r:id="rId19"/>
    <p:sldId id="299" r:id="rId20"/>
    <p:sldId id="296" r:id="rId21"/>
    <p:sldId id="279" r:id="rId22"/>
    <p:sldId id="286" r:id="rId23"/>
    <p:sldId id="293" r:id="rId24"/>
    <p:sldId id="284" r:id="rId25"/>
    <p:sldId id="292" r:id="rId26"/>
    <p:sldId id="276" r:id="rId27"/>
    <p:sldId id="294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0A1B"/>
    <a:srgbClr val="006B6F"/>
    <a:srgbClr val="00584A"/>
    <a:srgbClr val="00A09D"/>
    <a:srgbClr val="4C9789"/>
    <a:srgbClr val="469DA0"/>
    <a:srgbClr val="1C816F"/>
    <a:srgbClr val="3DA1A0"/>
    <a:srgbClr val="1EA18B"/>
    <a:srgbClr val="0058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1C1A22-ED8F-9610-5C01-1167464AA82E}" v="12" dt="2024-12-17T14:46:11.6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1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4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slide" Target="slides/slide7.xml"/><Relationship Id="rId34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0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presProps" Target="presProps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jit Sandhu" userId="S::manjit.sandhu@newham.gov.uk::b439e4fb-9dab-466f-a757-1f004d662c9a" providerId="AD" clId="Web-{1903B769-571F-A7DD-0521-2BE0DF22262B}"/>
    <pc:docChg chg="addSld modSld">
      <pc:chgData name="Manjit Sandhu" userId="S::manjit.sandhu@newham.gov.uk::b439e4fb-9dab-466f-a757-1f004d662c9a" providerId="AD" clId="Web-{1903B769-571F-A7DD-0521-2BE0DF22262B}" dt="2024-09-28T14:28:33.486" v="1"/>
      <pc:docMkLst>
        <pc:docMk/>
      </pc:docMkLst>
      <pc:sldChg chg="modSp mod modClrScheme chgLayout">
        <pc:chgData name="Manjit Sandhu" userId="S::manjit.sandhu@newham.gov.uk::b439e4fb-9dab-466f-a757-1f004d662c9a" providerId="AD" clId="Web-{1903B769-571F-A7DD-0521-2BE0DF22262B}" dt="2024-09-28T14:28:33.486" v="1"/>
        <pc:sldMkLst>
          <pc:docMk/>
          <pc:sldMk cId="3115871143" sldId="262"/>
        </pc:sldMkLst>
        <pc:spChg chg="mod ord">
          <ac:chgData name="Manjit Sandhu" userId="S::manjit.sandhu@newham.gov.uk::b439e4fb-9dab-466f-a757-1f004d662c9a" providerId="AD" clId="Web-{1903B769-571F-A7DD-0521-2BE0DF22262B}" dt="2024-09-28T14:28:33.486" v="1"/>
          <ac:spMkLst>
            <pc:docMk/>
            <pc:sldMk cId="3115871143" sldId="262"/>
            <ac:spMk id="2" creationId="{A5F5F2EC-3310-DBC8-0723-FC51078E8634}"/>
          </ac:spMkLst>
        </pc:spChg>
      </pc:sldChg>
      <pc:sldChg chg="new">
        <pc:chgData name="Manjit Sandhu" userId="S::manjit.sandhu@newham.gov.uk::b439e4fb-9dab-466f-a757-1f004d662c9a" providerId="AD" clId="Web-{1903B769-571F-A7DD-0521-2BE0DF22262B}" dt="2024-09-28T14:27:45.640" v="0"/>
        <pc:sldMkLst>
          <pc:docMk/>
          <pc:sldMk cId="1541798072" sldId="273"/>
        </pc:sldMkLst>
      </pc:sldChg>
    </pc:docChg>
  </pc:docChgLst>
  <pc:docChgLst>
    <pc:chgData name="Charlotte Hill" userId="S::charlotte.hill@newham.gov.uk::eb466fca-0a22-4533-bee0-717a047bd313" providerId="AD" clId="Web-{04DB61D1-B062-D9AC-A0FA-B1DC6FFC8274}"/>
    <pc:docChg chg="delSld modSld">
      <pc:chgData name="Charlotte Hill" userId="S::charlotte.hill@newham.gov.uk::eb466fca-0a22-4533-bee0-717a047bd313" providerId="AD" clId="Web-{04DB61D1-B062-D9AC-A0FA-B1DC6FFC8274}" dt="2024-11-29T10:46:32.142" v="125" actId="20577"/>
      <pc:docMkLst>
        <pc:docMk/>
      </pc:docMkLst>
      <pc:sldChg chg="addSp delSp modSp">
        <pc:chgData name="Charlotte Hill" userId="S::charlotte.hill@newham.gov.uk::eb466fca-0a22-4533-bee0-717a047bd313" providerId="AD" clId="Web-{04DB61D1-B062-D9AC-A0FA-B1DC6FFC8274}" dt="2024-11-29T10:46:32.142" v="125" actId="20577"/>
        <pc:sldMkLst>
          <pc:docMk/>
          <pc:sldMk cId="3115871143" sldId="262"/>
        </pc:sldMkLst>
        <pc:spChg chg="del">
          <ac:chgData name="Charlotte Hill" userId="S::charlotte.hill@newham.gov.uk::eb466fca-0a22-4533-bee0-717a047bd313" providerId="AD" clId="Web-{04DB61D1-B062-D9AC-A0FA-B1DC6FFC8274}" dt="2024-11-29T10:44:31.762" v="46"/>
          <ac:spMkLst>
            <pc:docMk/>
            <pc:sldMk cId="3115871143" sldId="262"/>
            <ac:spMk id="2" creationId="{A5F5F2EC-3310-DBC8-0723-FC51078E8634}"/>
          </ac:spMkLst>
        </pc:spChg>
        <pc:spChg chg="add mod">
          <ac:chgData name="Charlotte Hill" userId="S::charlotte.hill@newham.gov.uk::eb466fca-0a22-4533-bee0-717a047bd313" providerId="AD" clId="Web-{04DB61D1-B062-D9AC-A0FA-B1DC6FFC8274}" dt="2024-11-29T10:46:32.142" v="125" actId="20577"/>
          <ac:spMkLst>
            <pc:docMk/>
            <pc:sldMk cId="3115871143" sldId="262"/>
            <ac:spMk id="3" creationId="{7830A045-B2B1-35C2-C485-612A9E6017E8}"/>
          </ac:spMkLst>
        </pc:spChg>
      </pc:sldChg>
      <pc:sldChg chg="addSp modSp">
        <pc:chgData name="Charlotte Hill" userId="S::charlotte.hill@newham.gov.uk::eb466fca-0a22-4533-bee0-717a047bd313" providerId="AD" clId="Web-{04DB61D1-B062-D9AC-A0FA-B1DC6FFC8274}" dt="2024-11-29T10:46:17.501" v="120" actId="20577"/>
        <pc:sldMkLst>
          <pc:docMk/>
          <pc:sldMk cId="1670249580" sldId="267"/>
        </pc:sldMkLst>
        <pc:spChg chg="add mod">
          <ac:chgData name="Charlotte Hill" userId="S::charlotte.hill@newham.gov.uk::eb466fca-0a22-4533-bee0-717a047bd313" providerId="AD" clId="Web-{04DB61D1-B062-D9AC-A0FA-B1DC6FFC8274}" dt="2024-11-29T10:46:17.501" v="120" actId="20577"/>
          <ac:spMkLst>
            <pc:docMk/>
            <pc:sldMk cId="1670249580" sldId="267"/>
            <ac:spMk id="2" creationId="{AF37DA91-839A-AEBA-3E58-0B4E35B7162A}"/>
          </ac:spMkLst>
        </pc:spChg>
      </pc:sldChg>
      <pc:sldChg chg="del">
        <pc:chgData name="Charlotte Hill" userId="S::charlotte.hill@newham.gov.uk::eb466fca-0a22-4533-bee0-717a047bd313" providerId="AD" clId="Web-{04DB61D1-B062-D9AC-A0FA-B1DC6FFC8274}" dt="2024-11-29T10:46:10.610" v="116"/>
        <pc:sldMkLst>
          <pc:docMk/>
          <pc:sldMk cId="3976754560" sldId="271"/>
        </pc:sldMkLst>
      </pc:sldChg>
      <pc:sldChg chg="del">
        <pc:chgData name="Charlotte Hill" userId="S::charlotte.hill@newham.gov.uk::eb466fca-0a22-4533-bee0-717a047bd313" providerId="AD" clId="Web-{04DB61D1-B062-D9AC-A0FA-B1DC6FFC8274}" dt="2024-11-29T10:46:06.875" v="115"/>
        <pc:sldMkLst>
          <pc:docMk/>
          <pc:sldMk cId="1541798072" sldId="273"/>
        </pc:sldMkLst>
      </pc:sldChg>
    </pc:docChg>
  </pc:docChgLst>
  <pc:docChgLst>
    <pc:chgData name="Justin Hutchinson" userId="S::justin.hutchinson@newham.gov.uk::fbdcdeeb-c8f5-44f6-90c9-2e6952a19e5b" providerId="AD" clId="Web-{B81C1A22-ED8F-9610-5C01-1167464AA82E}"/>
    <pc:docChg chg="modSld">
      <pc:chgData name="Justin Hutchinson" userId="S::justin.hutchinson@newham.gov.uk::fbdcdeeb-c8f5-44f6-90c9-2e6952a19e5b" providerId="AD" clId="Web-{B81C1A22-ED8F-9610-5C01-1167464AA82E}" dt="2024-12-17T14:46:11.670" v="8"/>
      <pc:docMkLst>
        <pc:docMk/>
      </pc:docMkLst>
      <pc:sldChg chg="delSp modSp">
        <pc:chgData name="Justin Hutchinson" userId="S::justin.hutchinson@newham.gov.uk::fbdcdeeb-c8f5-44f6-90c9-2e6952a19e5b" providerId="AD" clId="Web-{B81C1A22-ED8F-9610-5C01-1167464AA82E}" dt="2024-12-17T14:45:21.825" v="2"/>
        <pc:sldMkLst>
          <pc:docMk/>
          <pc:sldMk cId="3115871143" sldId="262"/>
        </pc:sldMkLst>
        <pc:spChg chg="del mod">
          <ac:chgData name="Justin Hutchinson" userId="S::justin.hutchinson@newham.gov.uk::fbdcdeeb-c8f5-44f6-90c9-2e6952a19e5b" providerId="AD" clId="Web-{B81C1A22-ED8F-9610-5C01-1167464AA82E}" dt="2024-12-17T14:45:21.825" v="2"/>
          <ac:spMkLst>
            <pc:docMk/>
            <pc:sldMk cId="3115871143" sldId="262"/>
            <ac:spMk id="3" creationId="{7830A045-B2B1-35C2-C485-612A9E6017E8}"/>
          </ac:spMkLst>
        </pc:spChg>
      </pc:sldChg>
      <pc:sldChg chg="addSp delSp modSp">
        <pc:chgData name="Justin Hutchinson" userId="S::justin.hutchinson@newham.gov.uk::fbdcdeeb-c8f5-44f6-90c9-2e6952a19e5b" providerId="AD" clId="Web-{B81C1A22-ED8F-9610-5C01-1167464AA82E}" dt="2024-12-17T14:46:11.670" v="8"/>
        <pc:sldMkLst>
          <pc:docMk/>
          <pc:sldMk cId="1670249580" sldId="267"/>
        </pc:sldMkLst>
        <pc:spChg chg="del mod">
          <ac:chgData name="Justin Hutchinson" userId="S::justin.hutchinson@newham.gov.uk::fbdcdeeb-c8f5-44f6-90c9-2e6952a19e5b" providerId="AD" clId="Web-{B81C1A22-ED8F-9610-5C01-1167464AA82E}" dt="2024-12-17T14:45:33.262" v="5"/>
          <ac:spMkLst>
            <pc:docMk/>
            <pc:sldMk cId="1670249580" sldId="267"/>
            <ac:spMk id="2" creationId="{AF37DA91-839A-AEBA-3E58-0B4E35B7162A}"/>
          </ac:spMkLst>
        </pc:spChg>
        <pc:spChg chg="add del mod">
          <ac:chgData name="Justin Hutchinson" userId="S::justin.hutchinson@newham.gov.uk::fbdcdeeb-c8f5-44f6-90c9-2e6952a19e5b" providerId="AD" clId="Web-{B81C1A22-ED8F-9610-5C01-1167464AA82E}" dt="2024-12-17T14:46:11.670" v="8"/>
          <ac:spMkLst>
            <pc:docMk/>
            <pc:sldMk cId="1670249580" sldId="267"/>
            <ac:spMk id="3" creationId="{FE6613D3-B08F-5751-11C7-1F828412AA84}"/>
          </ac:spMkLst>
        </pc:spChg>
      </pc:sldChg>
    </pc:docChg>
  </pc:docChgLst>
  <pc:docChgLst>
    <pc:chgData name="Sandra Rayner" userId="S::sandra.rayner@newham.gov.uk::42da5984-962e-443e-b7da-a48a4547ee03" providerId="AD" clId="Web-{19B492F1-9C4E-609B-487E-A0976E4CF130}"/>
    <pc:docChg chg="modSld">
      <pc:chgData name="Sandra Rayner" userId="S::sandra.rayner@newham.gov.uk::42da5984-962e-443e-b7da-a48a4547ee03" providerId="AD" clId="Web-{19B492F1-9C4E-609B-487E-A0976E4CF130}" dt="2024-06-26T15:35:41.320" v="0"/>
      <pc:docMkLst>
        <pc:docMk/>
      </pc:docMkLst>
      <pc:sldChg chg="addSp modSp mod modClrScheme chgLayout">
        <pc:chgData name="Sandra Rayner" userId="S::sandra.rayner@newham.gov.uk::42da5984-962e-443e-b7da-a48a4547ee03" providerId="AD" clId="Web-{19B492F1-9C4E-609B-487E-A0976E4CF130}" dt="2024-06-26T15:35:41.320" v="0"/>
        <pc:sldMkLst>
          <pc:docMk/>
          <pc:sldMk cId="3976754560" sldId="271"/>
        </pc:sldMkLst>
        <pc:spChg chg="mod ord">
          <ac:chgData name="Sandra Rayner" userId="S::sandra.rayner@newham.gov.uk::42da5984-962e-443e-b7da-a48a4547ee03" providerId="AD" clId="Web-{19B492F1-9C4E-609B-487E-A0976E4CF130}" dt="2024-06-26T15:35:41.320" v="0"/>
          <ac:spMkLst>
            <pc:docMk/>
            <pc:sldMk cId="3976754560" sldId="271"/>
            <ac:spMk id="2" creationId="{457C80CF-ED64-8684-EDA6-4ACA25DC256D}"/>
          </ac:spMkLst>
        </pc:spChg>
        <pc:spChg chg="add mod ord">
          <ac:chgData name="Sandra Rayner" userId="S::sandra.rayner@newham.gov.uk::42da5984-962e-443e-b7da-a48a4547ee03" providerId="AD" clId="Web-{19B492F1-9C4E-609B-487E-A0976E4CF130}" dt="2024-06-26T15:35:41.320" v="0"/>
          <ac:spMkLst>
            <pc:docMk/>
            <pc:sldMk cId="3976754560" sldId="271"/>
            <ac:spMk id="3" creationId="{6FFCA96A-D332-C566-054A-78B9EDFB5211}"/>
          </ac:spMkLst>
        </pc:spChg>
        <pc:spChg chg="add mod ord">
          <ac:chgData name="Sandra Rayner" userId="S::sandra.rayner@newham.gov.uk::42da5984-962e-443e-b7da-a48a4547ee03" providerId="AD" clId="Web-{19B492F1-9C4E-609B-487E-A0976E4CF130}" dt="2024-06-26T15:35:41.320" v="0"/>
          <ac:spMkLst>
            <pc:docMk/>
            <pc:sldMk cId="3976754560" sldId="271"/>
            <ac:spMk id="4" creationId="{793BDA4A-BACE-03E2-3278-ACDAE5705631}"/>
          </ac:spMkLst>
        </pc:spChg>
      </pc:sldChg>
    </pc:docChg>
  </pc:docChgLst>
  <pc:docChgLst>
    <pc:chgData name="Selma Ghouse" userId="S::selma.ghouse@newham.gov.uk::d9421a30-9b26-4c6b-b948-95e88cba593d" providerId="AD" clId="Web-{9A1D8D48-129D-D6FD-0233-AA0B711E8C03}"/>
    <pc:docChg chg="modSld">
      <pc:chgData name="Selma Ghouse" userId="S::selma.ghouse@newham.gov.uk::d9421a30-9b26-4c6b-b948-95e88cba593d" providerId="AD" clId="Web-{9A1D8D48-129D-D6FD-0233-AA0B711E8C03}" dt="2024-04-04T08:06:05.551" v="55" actId="20577"/>
      <pc:docMkLst>
        <pc:docMk/>
      </pc:docMkLst>
      <pc:sldChg chg="modSp">
        <pc:chgData name="Selma Ghouse" userId="S::selma.ghouse@newham.gov.uk::d9421a30-9b26-4c6b-b948-95e88cba593d" providerId="AD" clId="Web-{9A1D8D48-129D-D6FD-0233-AA0B711E8C03}" dt="2024-04-04T08:06:05.551" v="55" actId="20577"/>
        <pc:sldMkLst>
          <pc:docMk/>
          <pc:sldMk cId="3976754560" sldId="271"/>
        </pc:sldMkLst>
        <pc:spChg chg="mod">
          <ac:chgData name="Selma Ghouse" userId="S::selma.ghouse@newham.gov.uk::d9421a30-9b26-4c6b-b948-95e88cba593d" providerId="AD" clId="Web-{9A1D8D48-129D-D6FD-0233-AA0B711E8C03}" dt="2024-04-04T08:06:05.551" v="55" actId="20577"/>
          <ac:spMkLst>
            <pc:docMk/>
            <pc:sldMk cId="3976754560" sldId="271"/>
            <ac:spMk id="2" creationId="{457C80CF-ED64-8684-EDA6-4ACA25DC256D}"/>
          </ac:spMkLst>
        </pc:spChg>
      </pc:sldChg>
    </pc:docChg>
  </pc:docChgLst>
  <pc:docChgLst>
    <pc:chgData name="Justin Hutchinson" userId="S::justin.hutchinson@newham.gov.uk::fbdcdeeb-c8f5-44f6-90c9-2e6952a19e5b" providerId="AD" clId="Web-{0080FE9D-1238-E328-A5F4-A9A586F5748F}"/>
    <pc:docChg chg="modSld">
      <pc:chgData name="Justin Hutchinson" userId="S::justin.hutchinson@newham.gov.uk::fbdcdeeb-c8f5-44f6-90c9-2e6952a19e5b" providerId="AD" clId="Web-{0080FE9D-1238-E328-A5F4-A9A586F5748F}" dt="2024-04-10T13:25:12.921" v="1" actId="20577"/>
      <pc:docMkLst>
        <pc:docMk/>
      </pc:docMkLst>
      <pc:sldChg chg="modSp">
        <pc:chgData name="Justin Hutchinson" userId="S::justin.hutchinson@newham.gov.uk::fbdcdeeb-c8f5-44f6-90c9-2e6952a19e5b" providerId="AD" clId="Web-{0080FE9D-1238-E328-A5F4-A9A586F5748F}" dt="2024-04-10T13:25:12.921" v="1" actId="20577"/>
        <pc:sldMkLst>
          <pc:docMk/>
          <pc:sldMk cId="3976754560" sldId="271"/>
        </pc:sldMkLst>
        <pc:spChg chg="mod">
          <ac:chgData name="Justin Hutchinson" userId="S::justin.hutchinson@newham.gov.uk::fbdcdeeb-c8f5-44f6-90c9-2e6952a19e5b" providerId="AD" clId="Web-{0080FE9D-1238-E328-A5F4-A9A586F5748F}" dt="2024-04-10T13:25:12.921" v="1" actId="20577"/>
          <ac:spMkLst>
            <pc:docMk/>
            <pc:sldMk cId="3976754560" sldId="271"/>
            <ac:spMk id="2" creationId="{457C80CF-ED64-8684-EDA6-4ACA25DC256D}"/>
          </ac:spMkLst>
        </pc:spChg>
      </pc:sldChg>
    </pc:docChg>
  </pc:docChgLst>
  <pc:docChgLst>
    <pc:chgData name="Angela Clark (ENV)" userId="S::angela.clark@newham.gov.uk::89e9c9f0-5048-4bde-853c-91552dcbd276" providerId="AD" clId="Web-{24789E91-4325-344D-F480-15B1BF369C68}"/>
    <pc:docChg chg="modSld">
      <pc:chgData name="Angela Clark (ENV)" userId="S::angela.clark@newham.gov.uk::89e9c9f0-5048-4bde-853c-91552dcbd276" providerId="AD" clId="Web-{24789E91-4325-344D-F480-15B1BF369C68}" dt="2024-03-24T19:29:16.726" v="12" actId="20577"/>
      <pc:docMkLst>
        <pc:docMk/>
      </pc:docMkLst>
      <pc:sldChg chg="modSp">
        <pc:chgData name="Angela Clark (ENV)" userId="S::angela.clark@newham.gov.uk::89e9c9f0-5048-4bde-853c-91552dcbd276" providerId="AD" clId="Web-{24789E91-4325-344D-F480-15B1BF369C68}" dt="2024-03-24T19:29:16.726" v="12" actId="20577"/>
        <pc:sldMkLst>
          <pc:docMk/>
          <pc:sldMk cId="3976754560" sldId="271"/>
        </pc:sldMkLst>
        <pc:spChg chg="mod">
          <ac:chgData name="Angela Clark (ENV)" userId="S::angela.clark@newham.gov.uk::89e9c9f0-5048-4bde-853c-91552dcbd276" providerId="AD" clId="Web-{24789E91-4325-344D-F480-15B1BF369C68}" dt="2024-03-24T19:29:16.726" v="12" actId="20577"/>
          <ac:spMkLst>
            <pc:docMk/>
            <pc:sldMk cId="3976754560" sldId="271"/>
            <ac:spMk id="2" creationId="{457C80CF-ED64-8684-EDA6-4ACA25DC256D}"/>
          </ac:spMkLst>
        </pc:spChg>
      </pc:sldChg>
    </pc:docChg>
  </pc:docChgLst>
  <pc:docChgLst>
    <pc:chgData name="Justin Hutchinson" userId="S::justin.hutchinson@newham.gov.uk::fbdcdeeb-c8f5-44f6-90c9-2e6952a19e5b" providerId="AD" clId="Web-{B72FBD7B-6A64-F9D0-BEAA-A7C375B9F905}"/>
    <pc:docChg chg="modSld">
      <pc:chgData name="Justin Hutchinson" userId="S::justin.hutchinson@newham.gov.uk::fbdcdeeb-c8f5-44f6-90c9-2e6952a19e5b" providerId="AD" clId="Web-{B72FBD7B-6A64-F9D0-BEAA-A7C375B9F905}" dt="2024-04-18T08:31:12.983" v="23"/>
      <pc:docMkLst>
        <pc:docMk/>
      </pc:docMkLst>
      <pc:sldChg chg="modSp">
        <pc:chgData name="Justin Hutchinson" userId="S::justin.hutchinson@newham.gov.uk::fbdcdeeb-c8f5-44f6-90c9-2e6952a19e5b" providerId="AD" clId="Web-{B72FBD7B-6A64-F9D0-BEAA-A7C375B9F905}" dt="2024-04-18T08:30:46.514" v="2" actId="20577"/>
        <pc:sldMkLst>
          <pc:docMk/>
          <pc:sldMk cId="3115871143" sldId="262"/>
        </pc:sldMkLst>
        <pc:spChg chg="mod">
          <ac:chgData name="Justin Hutchinson" userId="S::justin.hutchinson@newham.gov.uk::fbdcdeeb-c8f5-44f6-90c9-2e6952a19e5b" providerId="AD" clId="Web-{B72FBD7B-6A64-F9D0-BEAA-A7C375B9F905}" dt="2024-04-18T08:30:46.514" v="2" actId="20577"/>
          <ac:spMkLst>
            <pc:docMk/>
            <pc:sldMk cId="3115871143" sldId="262"/>
            <ac:spMk id="2" creationId="{A5F5F2EC-3310-DBC8-0723-FC51078E8634}"/>
          </ac:spMkLst>
        </pc:spChg>
      </pc:sldChg>
      <pc:sldChg chg="addSp delSp modSp">
        <pc:chgData name="Justin Hutchinson" userId="S::justin.hutchinson@newham.gov.uk::fbdcdeeb-c8f5-44f6-90c9-2e6952a19e5b" providerId="AD" clId="Web-{B72FBD7B-6A64-F9D0-BEAA-A7C375B9F905}" dt="2024-04-18T08:30:54.592" v="4"/>
        <pc:sldMkLst>
          <pc:docMk/>
          <pc:sldMk cId="2166837167" sldId="266"/>
        </pc:sldMkLst>
        <pc:spChg chg="del">
          <ac:chgData name="Justin Hutchinson" userId="S::justin.hutchinson@newham.gov.uk::fbdcdeeb-c8f5-44f6-90c9-2e6952a19e5b" providerId="AD" clId="Web-{B72FBD7B-6A64-F9D0-BEAA-A7C375B9F905}" dt="2024-04-18T08:30:54.592" v="4"/>
          <ac:spMkLst>
            <pc:docMk/>
            <pc:sldMk cId="2166837167" sldId="266"/>
            <ac:spMk id="2" creationId="{82589645-64D2-421F-10EE-3CA0C38D98F9}"/>
          </ac:spMkLst>
        </pc:spChg>
        <pc:spChg chg="add mod">
          <ac:chgData name="Justin Hutchinson" userId="S::justin.hutchinson@newham.gov.uk::fbdcdeeb-c8f5-44f6-90c9-2e6952a19e5b" providerId="AD" clId="Web-{B72FBD7B-6A64-F9D0-BEAA-A7C375B9F905}" dt="2024-04-18T08:30:54.592" v="4"/>
          <ac:spMkLst>
            <pc:docMk/>
            <pc:sldMk cId="2166837167" sldId="266"/>
            <ac:spMk id="5" creationId="{0B668EAA-84C2-5367-3EDB-6419D5D063F8}"/>
          </ac:spMkLst>
        </pc:spChg>
        <pc:picChg chg="del">
          <ac:chgData name="Justin Hutchinson" userId="S::justin.hutchinson@newham.gov.uk::fbdcdeeb-c8f5-44f6-90c9-2e6952a19e5b" providerId="AD" clId="Web-{B72FBD7B-6A64-F9D0-BEAA-A7C375B9F905}" dt="2024-04-18T08:30:52.248" v="3"/>
          <ac:picMkLst>
            <pc:docMk/>
            <pc:sldMk cId="2166837167" sldId="266"/>
            <ac:picMk id="3" creationId="{1E9676AB-B788-0DD6-5A2C-87EADB4EF5B0}"/>
          </ac:picMkLst>
        </pc:picChg>
      </pc:sldChg>
      <pc:sldChg chg="delSp">
        <pc:chgData name="Justin Hutchinson" userId="S::justin.hutchinson@newham.gov.uk::fbdcdeeb-c8f5-44f6-90c9-2e6952a19e5b" providerId="AD" clId="Web-{B72FBD7B-6A64-F9D0-BEAA-A7C375B9F905}" dt="2024-04-18T08:30:42.014" v="1"/>
        <pc:sldMkLst>
          <pc:docMk/>
          <pc:sldMk cId="1670249580" sldId="267"/>
        </pc:sldMkLst>
        <pc:picChg chg="del">
          <ac:chgData name="Justin Hutchinson" userId="S::justin.hutchinson@newham.gov.uk::fbdcdeeb-c8f5-44f6-90c9-2e6952a19e5b" providerId="AD" clId="Web-{B72FBD7B-6A64-F9D0-BEAA-A7C375B9F905}" dt="2024-04-18T08:30:42.014" v="1"/>
          <ac:picMkLst>
            <pc:docMk/>
            <pc:sldMk cId="1670249580" sldId="267"/>
            <ac:picMk id="3" creationId="{911714FA-E4C2-C468-6234-0C3FAC6861E7}"/>
          </ac:picMkLst>
        </pc:picChg>
      </pc:sldChg>
      <pc:sldChg chg="delSp modSp">
        <pc:chgData name="Justin Hutchinson" userId="S::justin.hutchinson@newham.gov.uk::fbdcdeeb-c8f5-44f6-90c9-2e6952a19e5b" providerId="AD" clId="Web-{B72FBD7B-6A64-F9D0-BEAA-A7C375B9F905}" dt="2024-04-18T08:31:12.983" v="23"/>
        <pc:sldMkLst>
          <pc:docMk/>
          <pc:sldMk cId="2462289992" sldId="268"/>
        </pc:sldMkLst>
        <pc:spChg chg="mod">
          <ac:chgData name="Justin Hutchinson" userId="S::justin.hutchinson@newham.gov.uk::fbdcdeeb-c8f5-44f6-90c9-2e6952a19e5b" providerId="AD" clId="Web-{B72FBD7B-6A64-F9D0-BEAA-A7C375B9F905}" dt="2024-04-18T08:31:10.061" v="22" actId="20577"/>
          <ac:spMkLst>
            <pc:docMk/>
            <pc:sldMk cId="2462289992" sldId="268"/>
            <ac:spMk id="2" creationId="{2435F666-64BB-1DFF-06F3-4B233AA0DE30}"/>
          </ac:spMkLst>
        </pc:spChg>
        <pc:spChg chg="del">
          <ac:chgData name="Justin Hutchinson" userId="S::justin.hutchinson@newham.gov.uk::fbdcdeeb-c8f5-44f6-90c9-2e6952a19e5b" providerId="AD" clId="Web-{B72FBD7B-6A64-F9D0-BEAA-A7C375B9F905}" dt="2024-04-18T08:31:12.983" v="23"/>
          <ac:spMkLst>
            <pc:docMk/>
            <pc:sldMk cId="2462289992" sldId="268"/>
            <ac:spMk id="3" creationId="{AA9EFB49-87B9-466C-175C-BB6142811FE0}"/>
          </ac:spMkLst>
        </pc:spChg>
      </pc:sldChg>
      <pc:sldChg chg="modSp">
        <pc:chgData name="Justin Hutchinson" userId="S::justin.hutchinson@newham.gov.uk::fbdcdeeb-c8f5-44f6-90c9-2e6952a19e5b" providerId="AD" clId="Web-{B72FBD7B-6A64-F9D0-BEAA-A7C375B9F905}" dt="2024-04-18T08:30:40.295" v="0" actId="20577"/>
        <pc:sldMkLst>
          <pc:docMk/>
          <pc:sldMk cId="3976754560" sldId="271"/>
        </pc:sldMkLst>
        <pc:spChg chg="mod">
          <ac:chgData name="Justin Hutchinson" userId="S::justin.hutchinson@newham.gov.uk::fbdcdeeb-c8f5-44f6-90c9-2e6952a19e5b" providerId="AD" clId="Web-{B72FBD7B-6A64-F9D0-BEAA-A7C375B9F905}" dt="2024-04-18T08:30:40.295" v="0" actId="20577"/>
          <ac:spMkLst>
            <pc:docMk/>
            <pc:sldMk cId="3976754560" sldId="271"/>
            <ac:spMk id="2" creationId="{457C80CF-ED64-8684-EDA6-4ACA25DC256D}"/>
          </ac:spMkLst>
        </pc:spChg>
      </pc:sldChg>
      <pc:sldChg chg="delSp modSp">
        <pc:chgData name="Justin Hutchinson" userId="S::justin.hutchinson@newham.gov.uk::fbdcdeeb-c8f5-44f6-90c9-2e6952a19e5b" providerId="AD" clId="Web-{B72FBD7B-6A64-F9D0-BEAA-A7C375B9F905}" dt="2024-04-18T08:31:05.843" v="21" actId="20577"/>
        <pc:sldMkLst>
          <pc:docMk/>
          <pc:sldMk cId="591015836" sldId="272"/>
        </pc:sldMkLst>
        <pc:spChg chg="mod">
          <ac:chgData name="Justin Hutchinson" userId="S::justin.hutchinson@newham.gov.uk::fbdcdeeb-c8f5-44f6-90c9-2e6952a19e5b" providerId="AD" clId="Web-{B72FBD7B-6A64-F9D0-BEAA-A7C375B9F905}" dt="2024-04-18T08:31:05.843" v="21" actId="20577"/>
          <ac:spMkLst>
            <pc:docMk/>
            <pc:sldMk cId="591015836" sldId="272"/>
            <ac:spMk id="2" creationId="{82589645-64D2-421F-10EE-3CA0C38D98F9}"/>
          </ac:spMkLst>
        </pc:spChg>
        <pc:spChg chg="del">
          <ac:chgData name="Justin Hutchinson" userId="S::justin.hutchinson@newham.gov.uk::fbdcdeeb-c8f5-44f6-90c9-2e6952a19e5b" providerId="AD" clId="Web-{B72FBD7B-6A64-F9D0-BEAA-A7C375B9F905}" dt="2024-04-18T08:31:03.358" v="12"/>
          <ac:spMkLst>
            <pc:docMk/>
            <pc:sldMk cId="591015836" sldId="272"/>
            <ac:spMk id="4" creationId="{5817D039-58ED-1AB0-6794-7D9D48E4DFA6}"/>
          </ac:spMkLst>
        </pc:spChg>
        <pc:spChg chg="del">
          <ac:chgData name="Justin Hutchinson" userId="S::justin.hutchinson@newham.gov.uk::fbdcdeeb-c8f5-44f6-90c9-2e6952a19e5b" providerId="AD" clId="Web-{B72FBD7B-6A64-F9D0-BEAA-A7C375B9F905}" dt="2024-04-18T08:31:03.358" v="10"/>
          <ac:spMkLst>
            <pc:docMk/>
            <pc:sldMk cId="591015836" sldId="272"/>
            <ac:spMk id="6" creationId="{19CACE92-B14F-B7D1-7C04-E02B3372E85B}"/>
          </ac:spMkLst>
        </pc:spChg>
        <pc:spChg chg="del">
          <ac:chgData name="Justin Hutchinson" userId="S::justin.hutchinson@newham.gov.uk::fbdcdeeb-c8f5-44f6-90c9-2e6952a19e5b" providerId="AD" clId="Web-{B72FBD7B-6A64-F9D0-BEAA-A7C375B9F905}" dt="2024-04-18T08:31:03.358" v="8"/>
          <ac:spMkLst>
            <pc:docMk/>
            <pc:sldMk cId="591015836" sldId="272"/>
            <ac:spMk id="8" creationId="{EE7CF32F-342D-B389-6E87-02A6E6CF3C6F}"/>
          </ac:spMkLst>
        </pc:spChg>
        <pc:spChg chg="del">
          <ac:chgData name="Justin Hutchinson" userId="S::justin.hutchinson@newham.gov.uk::fbdcdeeb-c8f5-44f6-90c9-2e6952a19e5b" providerId="AD" clId="Web-{B72FBD7B-6A64-F9D0-BEAA-A7C375B9F905}" dt="2024-04-18T08:31:03.358" v="17"/>
          <ac:spMkLst>
            <pc:docMk/>
            <pc:sldMk cId="591015836" sldId="272"/>
            <ac:spMk id="250" creationId="{19B0C1B1-4424-AC13-B68C-529FFCD34D18}"/>
          </ac:spMkLst>
        </pc:spChg>
        <pc:spChg chg="del">
          <ac:chgData name="Justin Hutchinson" userId="S::justin.hutchinson@newham.gov.uk::fbdcdeeb-c8f5-44f6-90c9-2e6952a19e5b" providerId="AD" clId="Web-{B72FBD7B-6A64-F9D0-BEAA-A7C375B9F905}" dt="2024-04-18T08:31:03.358" v="16"/>
          <ac:spMkLst>
            <pc:docMk/>
            <pc:sldMk cId="591015836" sldId="272"/>
            <ac:spMk id="267" creationId="{767BC71A-1730-F1C4-C632-77FA784523AF}"/>
          </ac:spMkLst>
        </pc:spChg>
        <pc:spChg chg="del">
          <ac:chgData name="Justin Hutchinson" userId="S::justin.hutchinson@newham.gov.uk::fbdcdeeb-c8f5-44f6-90c9-2e6952a19e5b" providerId="AD" clId="Web-{B72FBD7B-6A64-F9D0-BEAA-A7C375B9F905}" dt="2024-04-18T08:31:03.358" v="15"/>
          <ac:spMkLst>
            <pc:docMk/>
            <pc:sldMk cId="591015836" sldId="272"/>
            <ac:spMk id="280" creationId="{7ADC2341-918D-C2C3-28F7-CA8A8CA7FE75}"/>
          </ac:spMkLst>
        </pc:spChg>
        <pc:spChg chg="del">
          <ac:chgData name="Justin Hutchinson" userId="S::justin.hutchinson@newham.gov.uk::fbdcdeeb-c8f5-44f6-90c9-2e6952a19e5b" providerId="AD" clId="Web-{B72FBD7B-6A64-F9D0-BEAA-A7C375B9F905}" dt="2024-04-18T08:31:03.358" v="14"/>
          <ac:spMkLst>
            <pc:docMk/>
            <pc:sldMk cId="591015836" sldId="272"/>
            <ac:spMk id="289" creationId="{FEB2F2EF-26D0-D8EA-69FF-68A0A1B6F31C}"/>
          </ac:spMkLst>
        </pc:spChg>
        <pc:spChg chg="del">
          <ac:chgData name="Justin Hutchinson" userId="S::justin.hutchinson@newham.gov.uk::fbdcdeeb-c8f5-44f6-90c9-2e6952a19e5b" providerId="AD" clId="Web-{B72FBD7B-6A64-F9D0-BEAA-A7C375B9F905}" dt="2024-04-18T08:30:59.561" v="6"/>
          <ac:spMkLst>
            <pc:docMk/>
            <pc:sldMk cId="591015836" sldId="272"/>
            <ac:spMk id="294" creationId="{DBCC59C7-1A99-30AE-3883-B694F4A546D7}"/>
          </ac:spMkLst>
        </pc:spChg>
        <pc:picChg chg="del">
          <ac:chgData name="Justin Hutchinson" userId="S::justin.hutchinson@newham.gov.uk::fbdcdeeb-c8f5-44f6-90c9-2e6952a19e5b" providerId="AD" clId="Web-{B72FBD7B-6A64-F9D0-BEAA-A7C375B9F905}" dt="2024-04-18T08:31:03.358" v="13"/>
          <ac:picMkLst>
            <pc:docMk/>
            <pc:sldMk cId="591015836" sldId="272"/>
            <ac:picMk id="3" creationId="{1FAD2A2F-4F6F-E4C3-D616-FCA928E6E9AF}"/>
          </ac:picMkLst>
        </pc:picChg>
        <pc:picChg chg="del">
          <ac:chgData name="Justin Hutchinson" userId="S::justin.hutchinson@newham.gov.uk::fbdcdeeb-c8f5-44f6-90c9-2e6952a19e5b" providerId="AD" clId="Web-{B72FBD7B-6A64-F9D0-BEAA-A7C375B9F905}" dt="2024-04-18T08:31:03.358" v="11"/>
          <ac:picMkLst>
            <pc:docMk/>
            <pc:sldMk cId="591015836" sldId="272"/>
            <ac:picMk id="5" creationId="{9CBC0B44-526E-F2EB-CBFA-863CDC9B0F06}"/>
          </ac:picMkLst>
        </pc:picChg>
        <pc:picChg chg="del">
          <ac:chgData name="Justin Hutchinson" userId="S::justin.hutchinson@newham.gov.uk::fbdcdeeb-c8f5-44f6-90c9-2e6952a19e5b" providerId="AD" clId="Web-{B72FBD7B-6A64-F9D0-BEAA-A7C375B9F905}" dt="2024-04-18T08:31:03.358" v="9"/>
          <ac:picMkLst>
            <pc:docMk/>
            <pc:sldMk cId="591015836" sldId="272"/>
            <ac:picMk id="7" creationId="{DA3DBE80-7E13-3AA4-0BA9-A49B2F100C43}"/>
          </ac:picMkLst>
        </pc:picChg>
        <pc:picChg chg="del">
          <ac:chgData name="Justin Hutchinson" userId="S::justin.hutchinson@newham.gov.uk::fbdcdeeb-c8f5-44f6-90c9-2e6952a19e5b" providerId="AD" clId="Web-{B72FBD7B-6A64-F9D0-BEAA-A7C375B9F905}" dt="2024-04-18T08:31:03.358" v="7"/>
          <ac:picMkLst>
            <pc:docMk/>
            <pc:sldMk cId="591015836" sldId="272"/>
            <ac:picMk id="9" creationId="{08B98A87-511F-6303-E823-8AC0D4B4143C}"/>
          </ac:picMkLst>
        </pc:picChg>
        <pc:picChg chg="del">
          <ac:chgData name="Justin Hutchinson" userId="S::justin.hutchinson@newham.gov.uk::fbdcdeeb-c8f5-44f6-90c9-2e6952a19e5b" providerId="AD" clId="Web-{B72FBD7B-6A64-F9D0-BEAA-A7C375B9F905}" dt="2024-04-18T08:30:57.514" v="5"/>
          <ac:picMkLst>
            <pc:docMk/>
            <pc:sldMk cId="591015836" sldId="272"/>
            <ac:picMk id="76" creationId="{8F0CC565-5781-DA9E-B25D-C2D16DC57083}"/>
          </ac:picMkLst>
        </pc:picChg>
        <pc:picChg chg="del">
          <ac:chgData name="Justin Hutchinson" userId="S::justin.hutchinson@newham.gov.uk::fbdcdeeb-c8f5-44f6-90c9-2e6952a19e5b" providerId="AD" clId="Web-{B72FBD7B-6A64-F9D0-BEAA-A7C375B9F905}" dt="2024-04-18T08:31:03.358" v="20"/>
          <ac:picMkLst>
            <pc:docMk/>
            <pc:sldMk cId="591015836" sldId="272"/>
            <ac:picMk id="125" creationId="{DC4A04F2-5C21-5F48-24A0-99F70B997FF1}"/>
          </ac:picMkLst>
        </pc:picChg>
        <pc:picChg chg="del">
          <ac:chgData name="Justin Hutchinson" userId="S::justin.hutchinson@newham.gov.uk::fbdcdeeb-c8f5-44f6-90c9-2e6952a19e5b" providerId="AD" clId="Web-{B72FBD7B-6A64-F9D0-BEAA-A7C375B9F905}" dt="2024-04-18T08:31:03.358" v="19"/>
          <ac:picMkLst>
            <pc:docMk/>
            <pc:sldMk cId="591015836" sldId="272"/>
            <ac:picMk id="232" creationId="{C42087F5-E869-3832-FEBF-AA9612CB5A05}"/>
          </ac:picMkLst>
        </pc:picChg>
        <pc:picChg chg="del">
          <ac:chgData name="Justin Hutchinson" userId="S::justin.hutchinson@newham.gov.uk::fbdcdeeb-c8f5-44f6-90c9-2e6952a19e5b" providerId="AD" clId="Web-{B72FBD7B-6A64-F9D0-BEAA-A7C375B9F905}" dt="2024-04-18T08:31:03.358" v="18"/>
          <ac:picMkLst>
            <pc:docMk/>
            <pc:sldMk cId="591015836" sldId="272"/>
            <ac:picMk id="249" creationId="{55F377D0-8471-9F20-F7CF-0A03E50B5D3F}"/>
          </ac:picMkLst>
        </pc:picChg>
      </pc:sldChg>
    </pc:docChg>
  </pc:docChgLst>
  <pc:docChgLst>
    <pc:chgData name="Catherine Fitzgerald" userId="S::catherine.fitzgerald@newham.gov.uk::2f628069-3b91-4424-a178-c638d2af0108" providerId="AD" clId="Web-{03136463-B209-DD19-ED6C-82A45F1B23A5}"/>
    <pc:docChg chg="addSld modSld sldOrd">
      <pc:chgData name="Catherine Fitzgerald" userId="S::catherine.fitzgerald@newham.gov.uk::2f628069-3b91-4424-a178-c638d2af0108" providerId="AD" clId="Web-{03136463-B209-DD19-ED6C-82A45F1B23A5}" dt="2024-04-18T09:06:25.420" v="333"/>
      <pc:docMkLst>
        <pc:docMk/>
      </pc:docMkLst>
      <pc:sldChg chg="ord">
        <pc:chgData name="Catherine Fitzgerald" userId="S::catherine.fitzgerald@newham.gov.uk::2f628069-3b91-4424-a178-c638d2af0108" providerId="AD" clId="Web-{03136463-B209-DD19-ED6C-82A45F1B23A5}" dt="2024-04-17T15:43:06.824" v="60"/>
        <pc:sldMkLst>
          <pc:docMk/>
          <pc:sldMk cId="3064567624" sldId="257"/>
        </pc:sldMkLst>
      </pc:sldChg>
      <pc:sldChg chg="ord">
        <pc:chgData name="Catherine Fitzgerald" userId="S::catherine.fitzgerald@newham.gov.uk::2f628069-3b91-4424-a178-c638d2af0108" providerId="AD" clId="Web-{03136463-B209-DD19-ED6C-82A45F1B23A5}" dt="2024-04-17T16:37:29.627" v="308"/>
        <pc:sldMkLst>
          <pc:docMk/>
          <pc:sldMk cId="2593903906" sldId="259"/>
        </pc:sldMkLst>
      </pc:sldChg>
      <pc:sldChg chg="modSp">
        <pc:chgData name="Catherine Fitzgerald" userId="S::catherine.fitzgerald@newham.gov.uk::2f628069-3b91-4424-a178-c638d2af0108" providerId="AD" clId="Web-{03136463-B209-DD19-ED6C-82A45F1B23A5}" dt="2024-04-17T16:37:22.736" v="306" actId="20577"/>
        <pc:sldMkLst>
          <pc:docMk/>
          <pc:sldMk cId="3115871143" sldId="262"/>
        </pc:sldMkLst>
        <pc:spChg chg="mod">
          <ac:chgData name="Catherine Fitzgerald" userId="S::catherine.fitzgerald@newham.gov.uk::2f628069-3b91-4424-a178-c638d2af0108" providerId="AD" clId="Web-{03136463-B209-DD19-ED6C-82A45F1B23A5}" dt="2024-04-17T16:37:22.736" v="306" actId="20577"/>
          <ac:spMkLst>
            <pc:docMk/>
            <pc:sldMk cId="3115871143" sldId="262"/>
            <ac:spMk id="2" creationId="{A5F5F2EC-3310-DBC8-0723-FC51078E8634}"/>
          </ac:spMkLst>
        </pc:spChg>
      </pc:sldChg>
      <pc:sldChg chg="addSp modSp">
        <pc:chgData name="Catherine Fitzgerald" userId="S::catherine.fitzgerald@newham.gov.uk::2f628069-3b91-4424-a178-c638d2af0108" providerId="AD" clId="Web-{03136463-B209-DD19-ED6C-82A45F1B23A5}" dt="2024-04-17T15:46:33.378" v="84" actId="1076"/>
        <pc:sldMkLst>
          <pc:docMk/>
          <pc:sldMk cId="2166837167" sldId="266"/>
        </pc:sldMkLst>
        <pc:spChg chg="mod">
          <ac:chgData name="Catherine Fitzgerald" userId="S::catherine.fitzgerald@newham.gov.uk::2f628069-3b91-4424-a178-c638d2af0108" providerId="AD" clId="Web-{03136463-B209-DD19-ED6C-82A45F1B23A5}" dt="2024-04-17T15:43:27.309" v="71" actId="20577"/>
          <ac:spMkLst>
            <pc:docMk/>
            <pc:sldMk cId="2166837167" sldId="266"/>
            <ac:spMk id="2" creationId="{82589645-64D2-421F-10EE-3CA0C38D98F9}"/>
          </ac:spMkLst>
        </pc:spChg>
        <pc:picChg chg="add mod ord">
          <ac:chgData name="Catherine Fitzgerald" userId="S::catherine.fitzgerald@newham.gov.uk::2f628069-3b91-4424-a178-c638d2af0108" providerId="AD" clId="Web-{03136463-B209-DD19-ED6C-82A45F1B23A5}" dt="2024-04-17T15:46:33.378" v="84" actId="1076"/>
          <ac:picMkLst>
            <pc:docMk/>
            <pc:sldMk cId="2166837167" sldId="266"/>
            <ac:picMk id="3" creationId="{1E9676AB-B788-0DD6-5A2C-87EADB4EF5B0}"/>
          </ac:picMkLst>
        </pc:picChg>
      </pc:sldChg>
      <pc:sldChg chg="addSp delSp modSp">
        <pc:chgData name="Catherine Fitzgerald" userId="S::catherine.fitzgerald@newham.gov.uk::2f628069-3b91-4424-a178-c638d2af0108" providerId="AD" clId="Web-{03136463-B209-DD19-ED6C-82A45F1B23A5}" dt="2024-04-17T14:33:54.495" v="47" actId="1076"/>
        <pc:sldMkLst>
          <pc:docMk/>
          <pc:sldMk cId="1670249580" sldId="267"/>
        </pc:sldMkLst>
        <pc:spChg chg="del">
          <ac:chgData name="Catherine Fitzgerald" userId="S::catherine.fitzgerald@newham.gov.uk::2f628069-3b91-4424-a178-c638d2af0108" providerId="AD" clId="Web-{03136463-B209-DD19-ED6C-82A45F1B23A5}" dt="2024-04-17T14:33:39.150" v="44"/>
          <ac:spMkLst>
            <pc:docMk/>
            <pc:sldMk cId="1670249580" sldId="267"/>
            <ac:spMk id="2" creationId="{6F6F2C05-C793-030F-8255-879D14E4D0FA}"/>
          </ac:spMkLst>
        </pc:spChg>
        <pc:picChg chg="add mod">
          <ac:chgData name="Catherine Fitzgerald" userId="S::catherine.fitzgerald@newham.gov.uk::2f628069-3b91-4424-a178-c638d2af0108" providerId="AD" clId="Web-{03136463-B209-DD19-ED6C-82A45F1B23A5}" dt="2024-04-17T14:33:54.495" v="47" actId="1076"/>
          <ac:picMkLst>
            <pc:docMk/>
            <pc:sldMk cId="1670249580" sldId="267"/>
            <ac:picMk id="3" creationId="{911714FA-E4C2-C468-6234-0C3FAC6861E7}"/>
          </ac:picMkLst>
        </pc:picChg>
      </pc:sldChg>
      <pc:sldChg chg="addSp delSp modSp ord">
        <pc:chgData name="Catherine Fitzgerald" userId="S::catherine.fitzgerald@newham.gov.uk::2f628069-3b91-4424-a178-c638d2af0108" providerId="AD" clId="Web-{03136463-B209-DD19-ED6C-82A45F1B23A5}" dt="2024-04-18T09:06:25.420" v="333"/>
        <pc:sldMkLst>
          <pc:docMk/>
          <pc:sldMk cId="2462289992" sldId="268"/>
        </pc:sldMkLst>
        <pc:spChg chg="mod">
          <ac:chgData name="Catherine Fitzgerald" userId="S::catherine.fitzgerald@newham.gov.uk::2f628069-3b91-4424-a178-c638d2af0108" providerId="AD" clId="Web-{03136463-B209-DD19-ED6C-82A45F1B23A5}" dt="2024-04-17T16:37:32.065" v="319" actId="20577"/>
          <ac:spMkLst>
            <pc:docMk/>
            <pc:sldMk cId="2462289992" sldId="268"/>
            <ac:spMk id="2" creationId="{2435F666-64BB-1DFF-06F3-4B233AA0DE30}"/>
          </ac:spMkLst>
        </pc:spChg>
        <pc:spChg chg="add mod">
          <ac:chgData name="Catherine Fitzgerald" userId="S::catherine.fitzgerald@newham.gov.uk::2f628069-3b91-4424-a178-c638d2af0108" providerId="AD" clId="Web-{03136463-B209-DD19-ED6C-82A45F1B23A5}" dt="2024-04-17T16:41:46.280" v="329" actId="20577"/>
          <ac:spMkLst>
            <pc:docMk/>
            <pc:sldMk cId="2462289992" sldId="268"/>
            <ac:spMk id="3" creationId="{AA9EFB49-87B9-466C-175C-BB6142811FE0}"/>
          </ac:spMkLst>
        </pc:spChg>
        <pc:spChg chg="add del mod">
          <ac:chgData name="Catherine Fitzgerald" userId="S::catherine.fitzgerald@newham.gov.uk::2f628069-3b91-4424-a178-c638d2af0108" providerId="AD" clId="Web-{03136463-B209-DD19-ED6C-82A45F1B23A5}" dt="2024-04-18T09:06:25.420" v="333"/>
          <ac:spMkLst>
            <pc:docMk/>
            <pc:sldMk cId="2462289992" sldId="268"/>
            <ac:spMk id="4" creationId="{11E3E1B9-4CEF-FD40-3AA1-3D45793CBC78}"/>
          </ac:spMkLst>
        </pc:spChg>
      </pc:sldChg>
      <pc:sldChg chg="modSp">
        <pc:chgData name="Catherine Fitzgerald" userId="S::catherine.fitzgerald@newham.gov.uk::2f628069-3b91-4424-a178-c638d2af0108" providerId="AD" clId="Web-{03136463-B209-DD19-ED6C-82A45F1B23A5}" dt="2024-04-17T14:32:27.005" v="41" actId="20577"/>
        <pc:sldMkLst>
          <pc:docMk/>
          <pc:sldMk cId="3976754560" sldId="271"/>
        </pc:sldMkLst>
        <pc:spChg chg="mod">
          <ac:chgData name="Catherine Fitzgerald" userId="S::catherine.fitzgerald@newham.gov.uk::2f628069-3b91-4424-a178-c638d2af0108" providerId="AD" clId="Web-{03136463-B209-DD19-ED6C-82A45F1B23A5}" dt="2024-04-17T14:32:27.005" v="41" actId="20577"/>
          <ac:spMkLst>
            <pc:docMk/>
            <pc:sldMk cId="3976754560" sldId="271"/>
            <ac:spMk id="2" creationId="{457C80CF-ED64-8684-EDA6-4ACA25DC256D}"/>
          </ac:spMkLst>
        </pc:spChg>
      </pc:sldChg>
      <pc:sldChg chg="addSp delSp modSp add replId modNotes">
        <pc:chgData name="Catherine Fitzgerald" userId="S::catherine.fitzgerald@newham.gov.uk::2f628069-3b91-4424-a178-c638d2af0108" providerId="AD" clId="Web-{03136463-B209-DD19-ED6C-82A45F1B23A5}" dt="2024-04-17T16:37:00.845" v="304" actId="1076"/>
        <pc:sldMkLst>
          <pc:docMk/>
          <pc:sldMk cId="591015836" sldId="272"/>
        </pc:sldMkLst>
        <pc:spChg chg="mod">
          <ac:chgData name="Catherine Fitzgerald" userId="S::catherine.fitzgerald@newham.gov.uk::2f628069-3b91-4424-a178-c638d2af0108" providerId="AD" clId="Web-{03136463-B209-DD19-ED6C-82A45F1B23A5}" dt="2024-04-17T16:37:00.845" v="304" actId="1076"/>
          <ac:spMkLst>
            <pc:docMk/>
            <pc:sldMk cId="591015836" sldId="272"/>
            <ac:spMk id="2" creationId="{82589645-64D2-421F-10EE-3CA0C38D98F9}"/>
          </ac:spMkLst>
        </pc:spChg>
        <pc:spChg chg="add mod">
          <ac:chgData name="Catherine Fitzgerald" userId="S::catherine.fitzgerald@newham.gov.uk::2f628069-3b91-4424-a178-c638d2af0108" providerId="AD" clId="Web-{03136463-B209-DD19-ED6C-82A45F1B23A5}" dt="2024-04-17T16:33:28.022" v="267" actId="20577"/>
          <ac:spMkLst>
            <pc:docMk/>
            <pc:sldMk cId="591015836" sldId="272"/>
            <ac:spMk id="4" creationId="{5817D039-58ED-1AB0-6794-7D9D48E4DFA6}"/>
          </ac:spMkLst>
        </pc:spChg>
        <pc:spChg chg="add mod">
          <ac:chgData name="Catherine Fitzgerald" userId="S::catherine.fitzgerald@newham.gov.uk::2f628069-3b91-4424-a178-c638d2af0108" providerId="AD" clId="Web-{03136463-B209-DD19-ED6C-82A45F1B23A5}" dt="2024-04-17T16:34:50.870" v="286"/>
          <ac:spMkLst>
            <pc:docMk/>
            <pc:sldMk cId="591015836" sldId="272"/>
            <ac:spMk id="6" creationId="{19CACE92-B14F-B7D1-7C04-E02B3372E85B}"/>
          </ac:spMkLst>
        </pc:spChg>
        <pc:spChg chg="add mod">
          <ac:chgData name="Catherine Fitzgerald" userId="S::catherine.fitzgerald@newham.gov.uk::2f628069-3b91-4424-a178-c638d2af0108" providerId="AD" clId="Web-{03136463-B209-DD19-ED6C-82A45F1B23A5}" dt="2024-04-17T16:34:55.463" v="287" actId="14100"/>
          <ac:spMkLst>
            <pc:docMk/>
            <pc:sldMk cId="591015836" sldId="272"/>
            <ac:spMk id="8" creationId="{EE7CF32F-342D-B389-6E87-02A6E6CF3C6F}"/>
          </ac:spMkLst>
        </pc:spChg>
        <pc:spChg chg="add mod">
          <ac:chgData name="Catherine Fitzgerald" userId="S::catherine.fitzgerald@newham.gov.uk::2f628069-3b91-4424-a178-c638d2af0108" providerId="AD" clId="Web-{03136463-B209-DD19-ED6C-82A45F1B23A5}" dt="2024-04-17T16:33:16.740" v="264" actId="20577"/>
          <ac:spMkLst>
            <pc:docMk/>
            <pc:sldMk cId="591015836" sldId="272"/>
            <ac:spMk id="250" creationId="{19B0C1B1-4424-AC13-B68C-529FFCD34D18}"/>
          </ac:spMkLst>
        </pc:spChg>
        <pc:spChg chg="add mod">
          <ac:chgData name="Catherine Fitzgerald" userId="S::catherine.fitzgerald@newham.gov.uk::2f628069-3b91-4424-a178-c638d2af0108" providerId="AD" clId="Web-{03136463-B209-DD19-ED6C-82A45F1B23A5}" dt="2024-04-17T16:32:56.504" v="257" actId="20577"/>
          <ac:spMkLst>
            <pc:docMk/>
            <pc:sldMk cId="591015836" sldId="272"/>
            <ac:spMk id="267" creationId="{767BC71A-1730-F1C4-C632-77FA784523AF}"/>
          </ac:spMkLst>
        </pc:spChg>
        <pc:spChg chg="add mod">
          <ac:chgData name="Catherine Fitzgerald" userId="S::catherine.fitzgerald@newham.gov.uk::2f628069-3b91-4424-a178-c638d2af0108" providerId="AD" clId="Web-{03136463-B209-DD19-ED6C-82A45F1B23A5}" dt="2024-04-17T16:33:07.677" v="261" actId="20577"/>
          <ac:spMkLst>
            <pc:docMk/>
            <pc:sldMk cId="591015836" sldId="272"/>
            <ac:spMk id="280" creationId="{7ADC2341-918D-C2C3-28F7-CA8A8CA7FE75}"/>
          </ac:spMkLst>
        </pc:spChg>
        <pc:spChg chg="add mod">
          <ac:chgData name="Catherine Fitzgerald" userId="S::catherine.fitzgerald@newham.gov.uk::2f628069-3b91-4424-a178-c638d2af0108" providerId="AD" clId="Web-{03136463-B209-DD19-ED6C-82A45F1B23A5}" dt="2024-04-17T16:34:12.211" v="279"/>
          <ac:spMkLst>
            <pc:docMk/>
            <pc:sldMk cId="591015836" sldId="272"/>
            <ac:spMk id="289" creationId="{FEB2F2EF-26D0-D8EA-69FF-68A0A1B6F31C}"/>
          </ac:spMkLst>
        </pc:spChg>
        <pc:spChg chg="add mod">
          <ac:chgData name="Catherine Fitzgerald" userId="S::catherine.fitzgerald@newham.gov.uk::2f628069-3b91-4424-a178-c638d2af0108" providerId="AD" clId="Web-{03136463-B209-DD19-ED6C-82A45F1B23A5}" dt="2024-04-17T16:35:23.480" v="297" actId="1076"/>
          <ac:spMkLst>
            <pc:docMk/>
            <pc:sldMk cId="591015836" sldId="272"/>
            <ac:spMk id="294" creationId="{DBCC59C7-1A99-30AE-3883-B694F4A546D7}"/>
          </ac:spMkLst>
        </pc:spChg>
        <pc:graphicFrameChg chg="add del mod modGraphic">
          <ac:chgData name="Catherine Fitzgerald" userId="S::catherine.fitzgerald@newham.gov.uk::2f628069-3b91-4424-a178-c638d2af0108" providerId="AD" clId="Web-{03136463-B209-DD19-ED6C-82A45F1B23A5}" dt="2024-04-17T16:01:48.877" v="148"/>
          <ac:graphicFrameMkLst>
            <pc:docMk/>
            <pc:sldMk cId="591015836" sldId="272"/>
            <ac:graphicFrameMk id="3" creationId="{D9687B60-9657-9B0C-C5D4-B26BAB1C5640}"/>
          </ac:graphicFrameMkLst>
        </pc:graphicFrameChg>
        <pc:picChg chg="add mod">
          <ac:chgData name="Catherine Fitzgerald" userId="S::catherine.fitzgerald@newham.gov.uk::2f628069-3b91-4424-a178-c638d2af0108" providerId="AD" clId="Web-{03136463-B209-DD19-ED6C-82A45F1B23A5}" dt="2024-04-17T16:31:04.780" v="226" actId="1076"/>
          <ac:picMkLst>
            <pc:docMk/>
            <pc:sldMk cId="591015836" sldId="272"/>
            <ac:picMk id="3" creationId="{1FAD2A2F-4F6F-E4C3-D616-FCA928E6E9AF}"/>
          </ac:picMkLst>
        </pc:picChg>
        <pc:picChg chg="add mod">
          <ac:chgData name="Catherine Fitzgerald" userId="S::catherine.fitzgerald@newham.gov.uk::2f628069-3b91-4424-a178-c638d2af0108" providerId="AD" clId="Web-{03136463-B209-DD19-ED6C-82A45F1B23A5}" dt="2024-04-17T16:31:11.077" v="228" actId="1076"/>
          <ac:picMkLst>
            <pc:docMk/>
            <pc:sldMk cId="591015836" sldId="272"/>
            <ac:picMk id="5" creationId="{9CBC0B44-526E-F2EB-CBFA-863CDC9B0F06}"/>
          </ac:picMkLst>
        </pc:picChg>
        <pc:picChg chg="add mod">
          <ac:chgData name="Catherine Fitzgerald" userId="S::catherine.fitzgerald@newham.gov.uk::2f628069-3b91-4424-a178-c638d2af0108" providerId="AD" clId="Web-{03136463-B209-DD19-ED6C-82A45F1B23A5}" dt="2024-04-17T16:31:17.405" v="231" actId="14100"/>
          <ac:picMkLst>
            <pc:docMk/>
            <pc:sldMk cId="591015836" sldId="272"/>
            <ac:picMk id="7" creationId="{DA3DBE80-7E13-3AA4-0BA9-A49B2F100C43}"/>
          </ac:picMkLst>
        </pc:picChg>
        <pc:picChg chg="add mod">
          <ac:chgData name="Catherine Fitzgerald" userId="S::catherine.fitzgerald@newham.gov.uk::2f628069-3b91-4424-a178-c638d2af0108" providerId="AD" clId="Web-{03136463-B209-DD19-ED6C-82A45F1B23A5}" dt="2024-04-17T16:34:36.400" v="284" actId="14100"/>
          <ac:picMkLst>
            <pc:docMk/>
            <pc:sldMk cId="591015836" sldId="272"/>
            <ac:picMk id="9" creationId="{08B98A87-511F-6303-E823-8AC0D4B4143C}"/>
          </ac:picMkLst>
        </pc:picChg>
        <pc:picChg chg="add mod">
          <ac:chgData name="Catherine Fitzgerald" userId="S::catherine.fitzgerald@newham.gov.uk::2f628069-3b91-4424-a178-c638d2af0108" providerId="AD" clId="Web-{03136463-B209-DD19-ED6C-82A45F1B23A5}" dt="2024-04-17T16:03:11.051" v="183" actId="1076"/>
          <ac:picMkLst>
            <pc:docMk/>
            <pc:sldMk cId="591015836" sldId="272"/>
            <ac:picMk id="76" creationId="{8F0CC565-5781-DA9E-B25D-C2D16DC57083}"/>
          </ac:picMkLst>
        </pc:picChg>
        <pc:picChg chg="add mod">
          <ac:chgData name="Catherine Fitzgerald" userId="S::catherine.fitzgerald@newham.gov.uk::2f628069-3b91-4424-a178-c638d2af0108" providerId="AD" clId="Web-{03136463-B209-DD19-ED6C-82A45F1B23A5}" dt="2024-04-17T16:30:48.638" v="219" actId="1076"/>
          <ac:picMkLst>
            <pc:docMk/>
            <pc:sldMk cId="591015836" sldId="272"/>
            <ac:picMk id="125" creationId="{DC4A04F2-5C21-5F48-24A0-99F70B997FF1}"/>
          </ac:picMkLst>
        </pc:picChg>
        <pc:picChg chg="add mod">
          <ac:chgData name="Catherine Fitzgerald" userId="S::catherine.fitzgerald@newham.gov.uk::2f628069-3b91-4424-a178-c638d2af0108" providerId="AD" clId="Web-{03136463-B209-DD19-ED6C-82A45F1B23A5}" dt="2024-04-17T16:30:53.482" v="221" actId="1076"/>
          <ac:picMkLst>
            <pc:docMk/>
            <pc:sldMk cId="591015836" sldId="272"/>
            <ac:picMk id="232" creationId="{C42087F5-E869-3832-FEBF-AA9612CB5A05}"/>
          </ac:picMkLst>
        </pc:picChg>
        <pc:picChg chg="add mod">
          <ac:chgData name="Catherine Fitzgerald" userId="S::catherine.fitzgerald@newham.gov.uk::2f628069-3b91-4424-a178-c638d2af0108" providerId="AD" clId="Web-{03136463-B209-DD19-ED6C-82A45F1B23A5}" dt="2024-04-17T16:31:01.826" v="223" actId="1076"/>
          <ac:picMkLst>
            <pc:docMk/>
            <pc:sldMk cId="591015836" sldId="272"/>
            <ac:picMk id="249" creationId="{55F377D0-8471-9F20-F7CF-0A03E50B5D3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4012C0-3084-4E7A-B0E6-2C4D58508096}" type="datetimeFigureOut">
              <a:t>5/19/2025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03BFC8-5EEC-42A3-9473-8FE833DC05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978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6043AAD-85AA-6A30-4BAF-1827F2B6BF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6072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A09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E521F8-F1C4-719E-9416-2F83B91CE0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5FE3CB80-FEBA-0E06-B748-F57F24795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DD8FCDF1-4FA5-F593-6AC2-B95652F68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080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76194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362CD8-13CD-D0D9-8633-9DBA164208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114B75-A964-C83B-ED49-113518946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C37B6D36-3F54-4EE5-612E-62341C25C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337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AD24C-2E61-3379-37C1-0A3F6684CC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on cover should be Arial Bold 40pt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560800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9F556E03-E11B-4690-7B09-AE0791CBBA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1C4EE413-21D8-00DC-ACAE-A98FFEBA8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F8709039-1D13-232F-C2CA-662CB81F2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13B0BAF-92F2-8D6D-0711-BB21296CDBC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377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0652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760A5F-3FB8-1087-940D-43A6433BBC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D56780C1-2CC7-A944-CCB3-DB8692D19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EB4B0AED-18DD-F054-B06C-9911C4FE3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F831FED-F244-6BC4-A759-BFB74BA26C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on cover should be Arial Bold 40pt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76412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64A27693-4281-04B3-6900-619F6E3D4F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5EB795BC-A318-CDBB-A7F7-87F4C216F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2BBC203-099B-4735-4385-BB52F924B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BB85B58-60FF-41AA-10DB-5929162BD9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on cover should be Arial Bold 40pt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36089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7975B64-CED8-9CBD-DEF8-A3DD821E36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6194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A372A5E-56D9-E1D0-79DD-D35DF6F4604B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52BBFD98-F6E8-31FB-BF14-ABD6DF9302A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13D3ECFC-7875-34E3-BFFB-2F853337F4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2E81469F-DB04-C8D0-18C1-B9E88FFA2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FF7C3466-6929-588E-83D1-3589F10F6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8107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955C3819-4996-0778-2A61-B312CB6A7A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8C66B28D-14BE-F166-0F37-B5DC68028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BA0968C2-2062-54F3-39F2-C153A2FC5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EE9F56-C028-AC95-9ED5-5CE4A747E1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on cover should be Arial Bold 40pt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269197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823531CD-B00B-8CAD-A885-E2A4FDEE64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E4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DA9729A-281F-090F-FE8D-0DBB37BD447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7F17FA06-F3B3-0D05-52F2-AAA8B761353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5BA19EB6-D566-356C-F7BA-9D4E4582FC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2AC7D30C-B1FB-6A9B-6637-C05513895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3C588803-E177-8083-8713-E9883DF37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9805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8CC676-1C92-C67B-2DEC-7A445A4F01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E9778A-DEB7-6BBD-E0FB-C1422044B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E98650-474C-903E-B689-10DA46D2C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EA5E68F-8AC3-0258-E598-E3440882E9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E4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48260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D7D485D-EC88-2D39-2BAD-CE042978EE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6194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28C632D-556F-1C18-C6CF-1B211BB3554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2E5CF446-0959-1D4A-11D4-13F8A7B3BCB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1953F2A7-5F6A-E282-65B8-5700716CA7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D184DB14-4472-6338-DD7C-5C2C6D737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39116517-90B4-043C-4345-08E1CDFD8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192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396072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59B09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DA1C1C-928F-2CA4-1BA9-ECAEE4A3E0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A8051D5F-76DF-E0CD-25E9-1EDDBDEF3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3E590ABB-3313-8534-0546-C76DBC1B1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830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64A27693-4281-04B3-6900-619F6E3D4F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5EB795BC-A318-CDBB-A7F7-87F4C216F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2BBC203-099B-4735-4385-BB52F924B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BB85B58-60FF-41AA-10DB-5929162BD9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on cover should be Arial Bold 40pt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245736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E47EA4-8B15-4D96-2599-69F66ED88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CCDEE289-92C0-1262-E7D1-21CE8DF15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1F536249-6254-9324-FF6C-1E40D730E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C09A43F-F1D3-EC32-B21E-0E7517C473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6B6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98135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7F08EF52-53F1-3DBF-ABF9-6DC9A7364E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42134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D57A721-7A05-872A-2F6D-8ED07797A68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9CEA430-7C77-F26A-50C7-DF981A407AF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9A41EE53-FE4B-B6A3-A741-17CAD366F1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5E4524F0-E8D0-2065-90A8-F2BB9C98A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0E5A5E1F-2B0E-C132-2220-94D7BCDE3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1270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4050625-E30D-D433-76AA-FAFE2F4859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42134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A98FF413-49A9-ED2E-6030-53FE68563A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849976C1-4742-DC96-2776-6CC843169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823D91F-0DE2-D689-3791-815995006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7125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2C23163C-70B4-7320-E6A5-2F2D7D4CBA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7D0A1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0340C1A-1DE0-FB73-7224-19DA31FC8AB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EAB8B1AF-BAA0-D206-1906-F85D62C7127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142F65E8-3120-0B5C-1A24-75EB387E49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A8FEE7F7-0393-3BB7-86EB-7A3B89991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BBB78F24-A552-A72B-744D-6F107AECC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2302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E353D5-C4FB-798E-BA0F-3907586D3E7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7D0A1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C7D0A93D-DFAB-0B5D-E84C-72B775FD00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078DDDE8-0EFB-8377-B3EE-CB1B7604D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0E3733AF-FCBB-4E6E-D5EF-BC9FF795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6151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C7EF8D6-44EC-D869-BEC0-3460C1F55E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29BBBE0-C1DB-02AA-7EBF-47163FB45A0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871CBDC-091F-5391-D66C-F7438E8CF42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BAC6AE9B-2D05-C9AD-E913-F333D5760E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D2EF3E08-6E58-8F5C-476C-055A8FA26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ACFEE898-BFE2-BE2D-2B6C-1B2FC8DE4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2766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F1EA330-F833-377E-4AB0-3165C864F91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0E8D7B34-53CD-97CF-BB84-9A1BB83D2D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8493B4CB-FD3A-6A54-41B6-34172B1E2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B5B2E47-BD3E-5669-88C4-1B043D23E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972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6B6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A1D8F3-28C8-BD2A-323C-30642BDDD8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620437-DC5C-97CE-FD6F-00CD286C5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8C7229F2-85ED-6BF7-8566-32ECB494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202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E47EA4-8B15-4D96-2599-69F66ED88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CCDEE289-92C0-1262-E7D1-21CE8DF15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1F536249-6254-9324-FF6C-1E40D730E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C09A43F-F1D3-EC32-B21E-0E7517C473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6B6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131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46377" y="258425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8C3AEE-DBB6-43A9-48B4-E0445F7663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B5FCC7-113F-B2C3-4A45-798841478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8BD3BBC0-71C2-254C-3C9C-DD3F2C905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091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on cover should be Arial Bold 40pt</a:t>
            </a:r>
            <a:endParaRPr lang="en-US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9C9BF2-DA83-036B-9B26-2514B606BF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38CBA4C7-EDEC-8500-075E-1F25D19C3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6AD76559-B111-9980-59CB-6F09451E3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828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64A27693-4281-04B3-6900-619F6E3D4F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5EB795BC-A318-CDBB-A7F7-87F4C216F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2BBC203-099B-4735-4385-BB52F924B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BB85B58-60FF-41AA-10DB-5929162BD9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on cover should be Arial Bold 40pt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10775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96072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0D90C3-23F5-9B1E-2F02-1900A3632B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8DE632-7341-00B7-AABC-DB776F00C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B6F0B2B1-67D5-1CBF-DA47-E7992306F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908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545B5-DCC6-5E46-96FE-3297CC2BD6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on cover should be Arial Bold 40pt</a:t>
            </a:r>
            <a:endParaRPr lang="en-US" noProof="0" dirty="0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4E9D5954-4DBD-7F2A-0578-039800F9E1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B8068D55-B88B-0E1A-3122-49402F235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5CAF213-FE85-6FE7-7965-BFDA1852B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692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0.jpe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jpe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.jpe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jpe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8.jpeg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9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FD56F-2B40-4F5B-8593-3FB241C17C9A}" type="datetimeFigureOut">
              <a:rPr lang="en-GB" smtClean="0"/>
              <a:t>19/05/2025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2AF8C-F308-4D14-92A7-51645CA15610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white background with blue and green text&#10;&#10;Description automatically generated">
            <a:extLst>
              <a:ext uri="{FF2B5EF4-FFF2-40B4-BE49-F238E27FC236}">
                <a16:creationId xmlns:a16="http://schemas.microsoft.com/office/drawing/2014/main" id="{03DD9209-3638-32F9-6807-B495B49BD02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230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87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1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A4562C-1AD3-C7CB-F280-3DCBCC9D4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8586AA-789E-7A56-9E92-4697C22D7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F0F534-7C3B-29E9-E207-8FBB6D39B3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4F537-5DF5-9B4C-8E97-2BB5AC36DA2B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33997D-154F-9CD8-FC8B-9DB10B92D0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BA07A9-68D4-52C7-B88B-D8A3D2B60B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6B61B-B19D-BD42-8A8C-1E50CAF5317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white background with red text&#10;&#10;Description automatically generated">
            <a:extLst>
              <a:ext uri="{FF2B5EF4-FFF2-40B4-BE49-F238E27FC236}">
                <a16:creationId xmlns:a16="http://schemas.microsoft.com/office/drawing/2014/main" id="{463B7871-DB52-7CDF-F213-4FB9C208DE4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125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458B53-3CF2-1259-3356-1C0966BAA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30033F-7506-3EED-B426-146A9635F2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886044-4B52-CE3D-3716-389C73A102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4812D-5D9E-D34F-BEE5-4C0D77F448AB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16E244-86F1-627E-5B1D-7DC09BFEED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FA15CF-D6A8-7947-9324-F99CB212D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49605-38C8-4747-BCA7-9DB64EFB033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white background with blue text&#10;&#10;Description automatically generated">
            <a:extLst>
              <a:ext uri="{FF2B5EF4-FFF2-40B4-BE49-F238E27FC236}">
                <a16:creationId xmlns:a16="http://schemas.microsoft.com/office/drawing/2014/main" id="{E47CAE45-2CF7-7AE3-9183-2F7E1038208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219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68619-623B-4C71-8610-73EBBEB490DC}" type="datetimeFigureOut">
              <a:rPr lang="en-GB" smtClean="0"/>
              <a:t>19/05/2025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E956D-E143-479C-B3BA-50B647C0EF72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A white background with blue and green text&#10;&#10;Description automatically generated">
            <a:extLst>
              <a:ext uri="{FF2B5EF4-FFF2-40B4-BE49-F238E27FC236}">
                <a16:creationId xmlns:a16="http://schemas.microsoft.com/office/drawing/2014/main" id="{72B373FF-7D7B-2BFA-FC6E-6BA2716CDE3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402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71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6B233-4027-454F-8EF2-652E71F3D979}" type="datetimeFigureOut">
              <a:rPr lang="en-GB" smtClean="0"/>
              <a:t>19/05/2025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9D4884-9173-4689-ADA6-E8C68BBDE9F9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34504FA0-4882-C149-995A-7CADA0E2795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343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713" r:id="rId2"/>
    <p:sldLayoutId id="214748377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5EE142-8B8B-4983-A29A-0AA6829536B9}" type="datetimeFigureOut">
              <a:rPr lang="en-GB" smtClean="0"/>
              <a:t>19/05/2025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4FCF0-FF98-4644-B5A0-A68BCFE35AF3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1D710E33-59EE-8438-53E7-BC4D356459E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719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71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424FE-DF0C-4B5C-B873-06346B6AD135}" type="datetimeFigureOut">
              <a:rPr lang="en-GB" smtClean="0"/>
              <a:t>19/05/2025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88F27-1B5B-47A7-808F-9915DB626DBE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A red background with white text&#10;&#10;Description automatically generated">
            <a:extLst>
              <a:ext uri="{FF2B5EF4-FFF2-40B4-BE49-F238E27FC236}">
                <a16:creationId xmlns:a16="http://schemas.microsoft.com/office/drawing/2014/main" id="{A639766F-1AD9-AE2C-17D3-3C4DE246C65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588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5" r:id="rId2"/>
    <p:sldLayoutId id="2147483649" r:id="rId3"/>
    <p:sldLayoutId id="2147483710" r:id="rId4"/>
    <p:sldLayoutId id="214748377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84A07C-DEB0-05BD-9881-42718FBB2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B22C4E-C9A1-45E9-0BA1-47E2D1FC0B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EC26CB-FAC9-15A6-2C78-0D4B999EBD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DCE8C-2B5A-4A4E-93A0-4C1D53B6AA02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C91453-E010-D269-B368-755BBF5D68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820F4B-F16D-5CC3-BC69-ADFA0DE75C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91021-AC8B-8E46-8879-D3B3634E6781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red square with white text&#10;&#10;Description automatically generated">
            <a:extLst>
              <a:ext uri="{FF2B5EF4-FFF2-40B4-BE49-F238E27FC236}">
                <a16:creationId xmlns:a16="http://schemas.microsoft.com/office/drawing/2014/main" id="{FB8D840F-D7A8-E771-B564-FEEA5E79101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490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3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AB5D1A-2398-CDFD-1626-B885FC3EB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D47EE4-6AF5-7440-3900-17C93AFD6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58517C-AFDB-D10F-95B8-EE0E79BF4E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58AFF-2910-6A40-8E89-C10FF5408B01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37402B-9B90-EF0E-CB88-17C17CB9CB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DC295-E9C4-FB4E-BEEE-18E4674BAE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white background with red text&#10;&#10;Description automatically generated">
            <a:extLst>
              <a:ext uri="{FF2B5EF4-FFF2-40B4-BE49-F238E27FC236}">
                <a16:creationId xmlns:a16="http://schemas.microsoft.com/office/drawing/2014/main" id="{5A65D6DA-076B-F73C-8E06-A4C11C60E25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939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0F3318-05F3-3B21-5F5C-EFD4542B1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210FB2-F14A-6AE5-2093-CE0B4ABA1B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2CD04-6202-9499-3027-F8BCC54D2C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0FBFA-3DBA-2E4A-8CCC-02DA1EA48AD9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F95991-8284-577E-C024-F754773E0E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F1B059-641A-3F0C-7539-03EE85A08A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0EDD8-C413-2C44-8FAD-C1E061126EA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00F4B28E-38DF-8925-EA41-E7E88761286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88"/>
            <a:ext cx="12192000" cy="684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071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7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9A5E0C-A36D-C25C-A919-1EF454423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B0EF69-E433-998D-2198-1199032314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FEF09A-62B2-B30E-2698-2DCC7CA1E6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2E120-ABE2-1849-BDFB-5A3FE363C054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6D07E4-6D7F-DFFB-E805-0AA1ABD0ED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B84B9C-F5C1-0312-CA0B-B3C6A5B129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78695-359E-354F-9F13-8FAE85585829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E84FF6C2-F287-FC72-1ED7-AFA2AB6667E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605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1E4A6-A5AB-D0BC-8C69-0ED6A4A4DF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3030" y="3306239"/>
            <a:ext cx="11611906" cy="74458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Resident Challenge Board: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3600" dirty="0" smtClean="0"/>
              <a:t>1</a:t>
            </a:r>
            <a:r>
              <a:rPr lang="en-US" sz="3600" baseline="30000" dirty="0" smtClean="0"/>
              <a:t>st</a:t>
            </a:r>
            <a:r>
              <a:rPr lang="en-US" sz="3600" dirty="0" smtClean="0"/>
              <a:t> May 2025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94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Code of conduct</a:t>
            </a:r>
            <a:r>
              <a:rPr lang="en-GB" dirty="0" smtClean="0"/>
              <a:t>: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386133" y="1178365"/>
            <a:ext cx="1151697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Conflicts of interest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Conduct at meetings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Confidentiality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Exclusion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987017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Chairing – description and election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4788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Main Responsibilities:</a:t>
            </a:r>
          </a:p>
        </p:txBody>
      </p:sp>
      <p:sp>
        <p:nvSpPr>
          <p:cNvPr id="3" name="Rectangle 2"/>
          <p:cNvSpPr/>
          <p:nvPr/>
        </p:nvSpPr>
        <p:spPr>
          <a:xfrm>
            <a:off x="386133" y="1178365"/>
            <a:ext cx="1151697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 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Set meeting agendas and review progress in collaboration with the Resident Involvement Manager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Chair Board meetings, ensuring they run on time and that all members have the opportunity to contribute.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Ensure the Board operates in accordance with its terms of reference and code of conduct.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Act as the primary liaison between the Board and Newham Council.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Promote clear and effective communication among Board members.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Represent the Board as required in external matters.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Support the recruitment of new Board members when necessary.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Encourage ongoing development and learning opportunities for Board members.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Foster a cooperative and inclusive environment within the Board.</a:t>
            </a:r>
          </a:p>
        </p:txBody>
      </p:sp>
    </p:spTree>
    <p:extLst>
      <p:ext uri="{BB962C8B-B14F-4D97-AF65-F5344CB8AC3E}">
        <p14:creationId xmlns:p14="http://schemas.microsoft.com/office/powerpoint/2010/main" val="23226017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6132" y="278303"/>
            <a:ext cx="9719975" cy="744585"/>
          </a:xfrm>
        </p:spPr>
        <p:txBody>
          <a:bodyPr>
            <a:normAutofit/>
          </a:bodyPr>
          <a:lstStyle/>
          <a:p>
            <a:r>
              <a:rPr lang="en-GB" dirty="0" smtClean="0"/>
              <a:t>Key Skills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386132" y="1022888"/>
            <a:ext cx="1130228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Skills Required: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Strong leadership abilities</a:t>
            </a:r>
          </a:p>
          <a:p>
            <a:pPr lvl="0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Effective communication and meeting facilitation skills</a:t>
            </a:r>
          </a:p>
          <a:p>
            <a:pPr lvl="0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Ability to build consensus and promote teamwork</a:t>
            </a:r>
          </a:p>
          <a:p>
            <a:pPr lvl="0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Understanding of governance (preferred but not essential)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Commitment: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Attend and chair regular board meetings</a:t>
            </a:r>
          </a:p>
          <a:p>
            <a:pPr lvl="0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Participate in sub-group activities as needed</a:t>
            </a:r>
          </a:p>
          <a:p>
            <a:pPr lvl="0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Represent the board at external events or functions</a:t>
            </a:r>
          </a:p>
          <a:p>
            <a:pPr lvl="0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Hold meetings with the resident involvement manager between monthly board meetings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When the chair is unavailable, the vice chair will assume their responsibilities.</a:t>
            </a:r>
          </a:p>
          <a:p>
            <a:pPr algn="just" fontAlgn="base"/>
            <a:endParaRPr lang="en-GB" sz="1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353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6132" y="278303"/>
            <a:ext cx="9719975" cy="744585"/>
          </a:xfrm>
        </p:spPr>
        <p:txBody>
          <a:bodyPr>
            <a:normAutofit/>
          </a:bodyPr>
          <a:lstStyle/>
          <a:p>
            <a:r>
              <a:rPr lang="en-GB" dirty="0" smtClean="0"/>
              <a:t>Election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386132" y="1022888"/>
            <a:ext cx="1130228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GB" sz="28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Options</a:t>
            </a:r>
          </a:p>
          <a:p>
            <a:pPr algn="just" fontAlgn="base"/>
            <a:endParaRPr lang="en-GB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 fontAlgn="base">
              <a:buFont typeface="Arial" panose="020B0604020202020204" pitchFamily="34" charset="0"/>
              <a:buChar char="•"/>
            </a:pPr>
            <a:r>
              <a:rPr lang="en-GB" sz="28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Elect long term chair/vice chair now</a:t>
            </a:r>
          </a:p>
          <a:p>
            <a:pPr marL="171450" indent="-171450" algn="just" fontAlgn="base">
              <a:buFont typeface="Arial" panose="020B0604020202020204" pitchFamily="34" charset="0"/>
              <a:buChar char="•"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 fontAlgn="base">
              <a:buFont typeface="Arial" panose="020B0604020202020204" pitchFamily="34" charset="0"/>
              <a:buChar char="•"/>
            </a:pPr>
            <a:r>
              <a:rPr lang="en-GB" sz="28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Select someone to chair for first meeting/s</a:t>
            </a:r>
            <a:endParaRPr lang="en-GB" sz="280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575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Welcome and introductions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8128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TPAS training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8823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6132" y="278303"/>
            <a:ext cx="9719975" cy="744585"/>
          </a:xfrm>
        </p:spPr>
        <p:txBody>
          <a:bodyPr>
            <a:normAutofit/>
          </a:bodyPr>
          <a:lstStyle/>
          <a:p>
            <a:r>
              <a:rPr lang="en-GB" dirty="0" smtClean="0"/>
              <a:t>TPAS training covering</a:t>
            </a:r>
            <a:r>
              <a:rPr lang="en-GB" dirty="0" smtClean="0"/>
              <a:t>: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386132" y="1022888"/>
            <a:ext cx="1130228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The context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Social Housing Regulation Act 2023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New Consumer Regulation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Tenant Satisfaction Measures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Housing Ombudsman Service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Awaab’s</a:t>
            </a:r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Law</a:t>
            </a:r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Building Safety Act 2022</a:t>
            </a:r>
          </a:p>
        </p:txBody>
      </p:sp>
    </p:spTree>
    <p:extLst>
      <p:ext uri="{BB962C8B-B14F-4D97-AF65-F5344CB8AC3E}">
        <p14:creationId xmlns:p14="http://schemas.microsoft.com/office/powerpoint/2010/main" val="1277518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Priority Theme Selection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5795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6132" y="278303"/>
            <a:ext cx="9719975" cy="744585"/>
          </a:xfrm>
        </p:spPr>
        <p:txBody>
          <a:bodyPr>
            <a:normAutofit/>
          </a:bodyPr>
          <a:lstStyle/>
          <a:p>
            <a:r>
              <a:rPr lang="en-GB" dirty="0" smtClean="0"/>
              <a:t>Theme options: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386132" y="1022888"/>
            <a:ext cx="1130228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Resident </a:t>
            </a:r>
            <a:r>
              <a:rPr lang="en-GB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Involvement </a:t>
            </a: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trategy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Communications </a:t>
            </a:r>
            <a:r>
              <a:rPr lang="en-GB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Plan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4000" dirty="0">
                <a:latin typeface="Arial"/>
                <a:cs typeface="Arial"/>
              </a:rPr>
              <a:t>Vulnerability Screening for Person Centred Fire Risk Assessments</a:t>
            </a:r>
            <a:r>
              <a:rPr lang="en-GB" sz="4400" dirty="0">
                <a:latin typeface="Arial"/>
                <a:cs typeface="Arial"/>
              </a:rPr>
              <a:t> </a:t>
            </a:r>
            <a:endParaRPr lang="en-GB" sz="4400" dirty="0" smtClean="0">
              <a:latin typeface="Arial"/>
              <a:cs typeface="Arial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Repairs backlog response </a:t>
            </a:r>
          </a:p>
        </p:txBody>
      </p:sp>
    </p:spTree>
    <p:extLst>
      <p:ext uri="{BB962C8B-B14F-4D97-AF65-F5344CB8AC3E}">
        <p14:creationId xmlns:p14="http://schemas.microsoft.com/office/powerpoint/2010/main" val="50884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Terms of Reference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1772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solidFill>
                  <a:srgbClr val="7D0A1B"/>
                </a:solidFill>
              </a:rPr>
              <a:t>Terms of reference key areas for review:</a:t>
            </a:r>
          </a:p>
        </p:txBody>
      </p:sp>
      <p:sp>
        <p:nvSpPr>
          <p:cNvPr id="3" name="Rectangle 2"/>
          <p:cNvSpPr/>
          <p:nvPr/>
        </p:nvSpPr>
        <p:spPr>
          <a:xfrm>
            <a:off x="386133" y="1178365"/>
            <a:ext cx="1151697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Programme of 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Accountability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Support and Access to information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Confidentiality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Quorum</a:t>
            </a:r>
          </a:p>
        </p:txBody>
      </p:sp>
    </p:spTree>
    <p:extLst>
      <p:ext uri="{BB962C8B-B14F-4D97-AF65-F5344CB8AC3E}">
        <p14:creationId xmlns:p14="http://schemas.microsoft.com/office/powerpoint/2010/main" val="764562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Code of Conduct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0645024"/>
      </p:ext>
    </p:extLst>
  </p:cSld>
  <p:clrMapOvr>
    <a:masterClrMapping/>
  </p:clrMapOvr>
</p:sld>
</file>

<file path=ppt/theme/theme1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BEFB6FB3-EA38-4BF3-9E00-32E43FC7E35D}"/>
    </a:ext>
  </a:extLst>
</a:theme>
</file>

<file path=ppt/theme/theme10.xml><?xml version="1.0" encoding="utf-8"?>
<a:theme xmlns:a="http://schemas.openxmlformats.org/drawingml/2006/main" name="9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0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D58FF817-602D-41F6-AB37-FC625162B8E1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0EF97546-A04C-4908-BD1E-5122638CC080}"/>
    </a:ext>
  </a:extLst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E46DC8D6-422B-42CA-89CE-6D9ECA5D70A9}"/>
    </a:ext>
  </a:extLst>
</a:theme>
</file>

<file path=ppt/theme/theme5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1A96C7E9-AD91-4F90-97C2-DB84174C579E}"/>
    </a:ext>
  </a:extLst>
</a:theme>
</file>

<file path=ppt/theme/theme6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9fcd569-526e-48ea-93b7-330df971e6b7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04E1961BD9B84AAD400BAE220A3730" ma:contentTypeVersion="20" ma:contentTypeDescription="Create a new document." ma:contentTypeScope="" ma:versionID="739f43f54298c9bbae6cb2de1ac82e47">
  <xsd:schema xmlns:xsd="http://www.w3.org/2001/XMLSchema" xmlns:xs="http://www.w3.org/2001/XMLSchema" xmlns:p="http://schemas.microsoft.com/office/2006/metadata/properties" xmlns:ns1="http://schemas.microsoft.com/sharepoint/v3" xmlns:ns3="69fcd569-526e-48ea-93b7-330df971e6b7" xmlns:ns4="a116ce55-e841-4c46-8ea5-bc447d49faf1" targetNamespace="http://schemas.microsoft.com/office/2006/metadata/properties" ma:root="true" ma:fieldsID="c654fea3cf2468ebedd863609ad1ea78" ns1:_="" ns3:_="" ns4:_="">
    <xsd:import namespace="http://schemas.microsoft.com/sharepoint/v3"/>
    <xsd:import namespace="69fcd569-526e-48ea-93b7-330df971e6b7"/>
    <xsd:import namespace="a116ce55-e841-4c46-8ea5-bc447d49faf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ObjectDetectorVersions" minOccurs="0"/>
                <xsd:element ref="ns3:MediaServiceSystemTags" minOccurs="0"/>
                <xsd:element ref="ns3:_activity" minOccurs="0"/>
                <xsd:element ref="ns3:MediaServiceSearchPropertie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fcd569-526e-48ea-93b7-330df971e6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_activity" ma:index="24" nillable="true" ma:displayName="_activity" ma:hidden="true" ma:internalName="_activity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16ce55-e841-4c46-8ea5-bc447d49faf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D02317-CF5E-42A8-B3B9-6A2C8BE8E299}">
  <ds:schemaRefs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microsoft.com/sharepoint/v3"/>
    <ds:schemaRef ds:uri="a116ce55-e841-4c46-8ea5-bc447d49faf1"/>
    <ds:schemaRef ds:uri="69fcd569-526e-48ea-93b7-330df971e6b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C7D5166-84A9-4705-97CC-DFA80695DDF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903741E-59FE-49A5-B6BC-25C50E15B6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9fcd569-526e-48ea-93b7-330df971e6b7"/>
    <ds:schemaRef ds:uri="a116ce55-e841-4c46-8ea5-bc447d49fa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2284</TotalTime>
  <Words>316</Words>
  <Application>Microsoft Office PowerPoint</Application>
  <PresentationFormat>Widescreen</PresentationFormat>
  <Paragraphs>77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14</vt:i4>
      </vt:variant>
    </vt:vector>
  </HeadingPairs>
  <TitlesOfParts>
    <vt:vector size="29" baseType="lpstr">
      <vt:lpstr>Arial</vt:lpstr>
      <vt:lpstr>Calibri</vt:lpstr>
      <vt:lpstr>Calibri Light</vt:lpstr>
      <vt:lpstr>Segoe UI</vt:lpstr>
      <vt:lpstr>4_Custom Design</vt:lpstr>
      <vt:lpstr>Custom Design</vt:lpstr>
      <vt:lpstr>1_Custom Design</vt:lpstr>
      <vt:lpstr>2_Custom Design</vt:lpstr>
      <vt:lpstr>3_Custom Design</vt:lpstr>
      <vt:lpstr>5_Custom Design</vt:lpstr>
      <vt:lpstr>6_Custom Design</vt:lpstr>
      <vt:lpstr>7_Custom Design</vt:lpstr>
      <vt:lpstr>8_Custom Design</vt:lpstr>
      <vt:lpstr>9_Custom Design</vt:lpstr>
      <vt:lpstr>10_Custom Design</vt:lpstr>
      <vt:lpstr>Resident Challenge Board:  1st May 2025</vt:lpstr>
      <vt:lpstr>Welcome and introductions</vt:lpstr>
      <vt:lpstr>TPAS training</vt:lpstr>
      <vt:lpstr>TPAS training covering:</vt:lpstr>
      <vt:lpstr>Priority Theme Selection</vt:lpstr>
      <vt:lpstr>Theme options:</vt:lpstr>
      <vt:lpstr>Terms of Reference</vt:lpstr>
      <vt:lpstr>Terms of reference key areas for review:</vt:lpstr>
      <vt:lpstr>Code of Conduct</vt:lpstr>
      <vt:lpstr>Code of conduct:</vt:lpstr>
      <vt:lpstr>Chairing – description and election</vt:lpstr>
      <vt:lpstr>Main Responsibilities:</vt:lpstr>
      <vt:lpstr>Key Skills</vt:lpstr>
      <vt:lpstr>Election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vz</dc:title>
  <dc:creator>Simon Ware</dc:creator>
  <cp:lastModifiedBy>Simon Ware</cp:lastModifiedBy>
  <cp:revision>320</cp:revision>
  <dcterms:created xsi:type="dcterms:W3CDTF">2023-10-09T13:23:20Z</dcterms:created>
  <dcterms:modified xsi:type="dcterms:W3CDTF">2025-05-19T10:04:50Z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0x010100B404E1961BD9B84AAD400BAE220A3730</vt:lpwstr>
  </property>
  <property fmtid="{D5CDD505-2E9C-101B-9397-08002B2CF9AE}" pid="3" name="MediaServiceImageTags">
    <vt:lpwstr/>
  </property>
  <property fmtid="{D5CDD505-2E9C-101B-9397-08002B2CF9AE}" pid="4" name="IntranetKeywords">
    <vt:lpwstr/>
  </property>
  <property fmtid="{D5CDD505-2E9C-101B-9397-08002B2CF9AE}" pid="5" name="NeedHelpWithTopic">
    <vt:lpwstr/>
  </property>
</Properties>
</file>