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  <p:sldMasterId id="2147483708" r:id="rId5"/>
    <p:sldMasterId id="2147483684" r:id="rId6"/>
    <p:sldMasterId id="2147483672" r:id="rId7"/>
    <p:sldMasterId id="2147483660" r:id="rId8"/>
    <p:sldMasterId id="2147483720" r:id="rId9"/>
  </p:sldMasterIdLst>
  <p:notesMasterIdLst>
    <p:notesMasterId r:id="rId12"/>
  </p:notesMasterIdLst>
  <p:sldIdLst>
    <p:sldId id="256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Drummond" initials="LD" lastIdx="44" clrIdx="0">
    <p:extLst>
      <p:ext uri="{19B8F6BF-5375-455C-9EA6-DF929625EA0E}">
        <p15:presenceInfo xmlns:p15="http://schemas.microsoft.com/office/powerpoint/2012/main" userId="S-1-5-21-2032500944-680512171-4281770524-97420" providerId="AD"/>
      </p:ext>
    </p:extLst>
  </p:cmAuthor>
  <p:cmAuthor id="2" name="Claire Greszczuk" initials="CG" lastIdx="7" clrIdx="1">
    <p:extLst>
      <p:ext uri="{19B8F6BF-5375-455C-9EA6-DF929625EA0E}">
        <p15:presenceInfo xmlns:p15="http://schemas.microsoft.com/office/powerpoint/2012/main" userId="S-1-5-21-2032500944-680512171-4281770524-125625" providerId="AD"/>
      </p:ext>
    </p:extLst>
  </p:cmAuthor>
  <p:cmAuthor id="3" name="Noor-e-hira Ahmer" initials="NA" lastIdx="18" clrIdx="2">
    <p:extLst>
      <p:ext uri="{19B8F6BF-5375-455C-9EA6-DF929625EA0E}">
        <p15:presenceInfo xmlns:p15="http://schemas.microsoft.com/office/powerpoint/2012/main" userId="S-1-5-21-2032500944-680512171-4281770524-1320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97"/>
    <a:srgbClr val="EF7D03"/>
    <a:srgbClr val="FF9999"/>
    <a:srgbClr val="F1D9F3"/>
    <a:srgbClr val="0069B3"/>
    <a:srgbClr val="FBC324"/>
    <a:srgbClr val="B8DED9"/>
    <a:srgbClr val="FEDEF9"/>
    <a:srgbClr val="FED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992" autoAdjust="0"/>
  </p:normalViewPr>
  <p:slideViewPr>
    <p:cSldViewPr snapToGrid="0">
      <p:cViewPr varScale="1">
        <p:scale>
          <a:sx n="98" d="100"/>
          <a:sy n="98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76856-64C0-4B9E-9968-C1D9B61F96A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4EBFB-507D-4511-92B5-9B4A9A57B808}">
      <dgm:prSet phldrT="[Text]" custT="1"/>
      <dgm:spPr>
        <a:solidFill>
          <a:srgbClr val="B8DED9"/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Information &amp; Communication</a:t>
          </a:r>
          <a:endParaRPr lang="en-US" sz="1200" b="1" dirty="0">
            <a:solidFill>
              <a:schemeClr val="tx1"/>
            </a:solidFill>
          </a:endParaRPr>
        </a:p>
      </dgm:t>
    </dgm:pt>
    <dgm:pt modelId="{3328986B-14B2-49A9-9D0B-18EAB302255C}" type="parTrans" cxnId="{68444326-7025-415C-9C0A-FA44636F8E6B}">
      <dgm:prSet/>
      <dgm:spPr/>
      <dgm:t>
        <a:bodyPr/>
        <a:lstStyle/>
        <a:p>
          <a:endParaRPr lang="en-US" sz="1200"/>
        </a:p>
      </dgm:t>
    </dgm:pt>
    <dgm:pt modelId="{C4C8D8D3-7059-4A37-9DAE-CB7EFE7BDBB6}" type="sibTrans" cxnId="{68444326-7025-415C-9C0A-FA44636F8E6B}">
      <dgm:prSet/>
      <dgm:spPr/>
      <dgm:t>
        <a:bodyPr/>
        <a:lstStyle/>
        <a:p>
          <a:endParaRPr lang="en-US" sz="1200"/>
        </a:p>
      </dgm:t>
    </dgm:pt>
    <dgm:pt modelId="{3E1F55DF-E388-4BEB-941D-6BE365B5151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Positive Visibility of Healthy Ageing &amp; older residents as consumers &amp; active participants</a:t>
          </a:r>
          <a:endParaRPr lang="en-US" sz="1200" dirty="0"/>
        </a:p>
      </dgm:t>
    </dgm:pt>
    <dgm:pt modelId="{BC71C1A6-65E3-4035-942C-334534B3737E}" type="parTrans" cxnId="{5218BE77-7334-4941-83CE-85838FB3B0B9}">
      <dgm:prSet/>
      <dgm:spPr/>
      <dgm:t>
        <a:bodyPr/>
        <a:lstStyle/>
        <a:p>
          <a:endParaRPr lang="en-US" sz="1200"/>
        </a:p>
      </dgm:t>
    </dgm:pt>
    <dgm:pt modelId="{C2049704-1446-4AA5-9A7E-FF57EB752C2D}" type="sibTrans" cxnId="{5218BE77-7334-4941-83CE-85838FB3B0B9}">
      <dgm:prSet/>
      <dgm:spPr/>
      <dgm:t>
        <a:bodyPr/>
        <a:lstStyle/>
        <a:p>
          <a:endParaRPr lang="en-US" sz="1200"/>
        </a:p>
      </dgm:t>
    </dgm:pt>
    <dgm:pt modelId="{15A36AAD-43B7-49F5-AC15-6DA50B985F96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Effectively Communicating Information to Residents – Helping Them To Make Informed Decisions</a:t>
          </a:r>
          <a:endParaRPr lang="en-US" sz="1200" dirty="0"/>
        </a:p>
      </dgm:t>
    </dgm:pt>
    <dgm:pt modelId="{E56490BA-BDB1-4051-B6C5-A0FE80CB10CE}" type="parTrans" cxnId="{2920DC85-A292-4386-9D5C-007BC1763FFF}">
      <dgm:prSet/>
      <dgm:spPr/>
      <dgm:t>
        <a:bodyPr/>
        <a:lstStyle/>
        <a:p>
          <a:endParaRPr lang="en-US" sz="1200"/>
        </a:p>
      </dgm:t>
    </dgm:pt>
    <dgm:pt modelId="{70124E88-E7FE-4F11-BFBC-FCB1B8667DEF}" type="sibTrans" cxnId="{2920DC85-A292-4386-9D5C-007BC1763FFF}">
      <dgm:prSet/>
      <dgm:spPr/>
      <dgm:t>
        <a:bodyPr/>
        <a:lstStyle/>
        <a:p>
          <a:endParaRPr lang="en-US" sz="1200"/>
        </a:p>
      </dgm:t>
    </dgm:pt>
    <dgm:pt modelId="{8F13484E-4715-4B8C-AD82-F6FFBE69B079}">
      <dgm:prSet phldrT="[Text]" custT="1"/>
      <dgm:spPr>
        <a:solidFill>
          <a:srgbClr val="B8DED9"/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Your Home</a:t>
          </a:r>
          <a:endParaRPr lang="en-US" sz="1200" b="1" dirty="0">
            <a:solidFill>
              <a:schemeClr val="tx1"/>
            </a:solidFill>
          </a:endParaRPr>
        </a:p>
      </dgm:t>
    </dgm:pt>
    <dgm:pt modelId="{997AD6C9-9393-4313-A4F0-5D007A3A883A}" type="parTrans" cxnId="{89DD00AE-21DE-4B68-B511-09B7155DDC80}">
      <dgm:prSet/>
      <dgm:spPr/>
      <dgm:t>
        <a:bodyPr/>
        <a:lstStyle/>
        <a:p>
          <a:endParaRPr lang="en-US" sz="1200"/>
        </a:p>
      </dgm:t>
    </dgm:pt>
    <dgm:pt modelId="{ADA8DFED-8C3D-4610-AC66-9CF21CD24357}" type="sibTrans" cxnId="{89DD00AE-21DE-4B68-B511-09B7155DDC80}">
      <dgm:prSet/>
      <dgm:spPr/>
      <dgm:t>
        <a:bodyPr/>
        <a:lstStyle/>
        <a:p>
          <a:endParaRPr lang="en-US" sz="1200"/>
        </a:p>
      </dgm:t>
    </dgm:pt>
    <dgm:pt modelId="{720C22ED-0F48-4938-ABFA-27C623DAEF8D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Warm Home</a:t>
          </a:r>
          <a:endParaRPr lang="en-US" sz="1200" dirty="0"/>
        </a:p>
      </dgm:t>
    </dgm:pt>
    <dgm:pt modelId="{7A725FA4-F80B-4DC6-9B98-414E381C73F8}" type="parTrans" cxnId="{F3835DFF-48B1-4FBE-9864-43FF8D5254CA}">
      <dgm:prSet/>
      <dgm:spPr/>
      <dgm:t>
        <a:bodyPr/>
        <a:lstStyle/>
        <a:p>
          <a:endParaRPr lang="en-US" sz="1200"/>
        </a:p>
      </dgm:t>
    </dgm:pt>
    <dgm:pt modelId="{3C09D0B3-E628-4BC4-98D9-518C613D00E2}" type="sibTrans" cxnId="{F3835DFF-48B1-4FBE-9864-43FF8D5254CA}">
      <dgm:prSet/>
      <dgm:spPr/>
      <dgm:t>
        <a:bodyPr/>
        <a:lstStyle/>
        <a:p>
          <a:endParaRPr lang="en-US" sz="1200"/>
        </a:p>
      </dgm:t>
    </dgm:pt>
    <dgm:pt modelId="{A45CD6EB-BA70-4019-9B35-B8CED50B47EC}">
      <dgm:prSet phldrT="[Text]" custT="1"/>
      <dgm:spPr>
        <a:solidFill>
          <a:srgbClr val="F1D9F3">
            <a:alpha val="90000"/>
          </a:srgb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Living Well with Dementia</a:t>
          </a:r>
          <a:endParaRPr lang="en-US" sz="1200" dirty="0"/>
        </a:p>
      </dgm:t>
    </dgm:pt>
    <dgm:pt modelId="{6A1C9E6F-5C5E-446C-A932-FCEFE1BF182E}" type="parTrans" cxnId="{194E4D99-A278-4DD1-AEE7-946FD8B62F8B}">
      <dgm:prSet/>
      <dgm:spPr/>
      <dgm:t>
        <a:bodyPr/>
        <a:lstStyle/>
        <a:p>
          <a:endParaRPr lang="en-US" sz="1200"/>
        </a:p>
      </dgm:t>
    </dgm:pt>
    <dgm:pt modelId="{3CA573D9-E31D-4FDB-A0B9-96C02DF5253F}" type="sibTrans" cxnId="{194E4D99-A278-4DD1-AEE7-946FD8B62F8B}">
      <dgm:prSet/>
      <dgm:spPr/>
      <dgm:t>
        <a:bodyPr/>
        <a:lstStyle/>
        <a:p>
          <a:endParaRPr lang="en-US" sz="1200"/>
        </a:p>
      </dgm:t>
    </dgm:pt>
    <dgm:pt modelId="{7B09E2C5-2FE7-4247-9D52-FEF0E6AE9F37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Safety, Maintenance, Adaptations &amp; Independence at Home</a:t>
          </a:r>
          <a:endParaRPr lang="en-US" sz="1200" dirty="0"/>
        </a:p>
      </dgm:t>
    </dgm:pt>
    <dgm:pt modelId="{7D371104-C77D-461A-9B06-E8DF8AD2B37D}" type="parTrans" cxnId="{C554EC66-3B66-4596-B322-3C6C5C83FCBA}">
      <dgm:prSet/>
      <dgm:spPr/>
      <dgm:t>
        <a:bodyPr/>
        <a:lstStyle/>
        <a:p>
          <a:endParaRPr lang="en-US" sz="1200"/>
        </a:p>
      </dgm:t>
    </dgm:pt>
    <dgm:pt modelId="{840ACC14-EBAD-4F8D-8C58-AC93BFC9217B}" type="sibTrans" cxnId="{C554EC66-3B66-4596-B322-3C6C5C83FCBA}">
      <dgm:prSet/>
      <dgm:spPr/>
      <dgm:t>
        <a:bodyPr/>
        <a:lstStyle/>
        <a:p>
          <a:endParaRPr lang="en-US" sz="1200"/>
        </a:p>
      </dgm:t>
    </dgm:pt>
    <dgm:pt modelId="{3AD4E377-FDC4-4A30-9E16-4854AC8E095A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Digital Inclusion</a:t>
          </a:r>
          <a:endParaRPr lang="en-US" sz="1200" dirty="0"/>
        </a:p>
      </dgm:t>
    </dgm:pt>
    <dgm:pt modelId="{8FDA64A7-1CAE-48CB-9595-9AAD3C58C4D0}" type="parTrans" cxnId="{04E2D9AF-D83F-41B6-925E-5F67D5DA2B9E}">
      <dgm:prSet/>
      <dgm:spPr>
        <a:ln>
          <a:solidFill>
            <a:srgbClr val="00A897"/>
          </a:solidFill>
        </a:ln>
      </dgm:spPr>
      <dgm:t>
        <a:bodyPr/>
        <a:lstStyle/>
        <a:p>
          <a:endParaRPr lang="en-US" sz="1200"/>
        </a:p>
      </dgm:t>
    </dgm:pt>
    <dgm:pt modelId="{DC08ED1D-0784-4598-8C65-81026EA56E54}" type="sibTrans" cxnId="{04E2D9AF-D83F-41B6-925E-5F67D5DA2B9E}">
      <dgm:prSet/>
      <dgm:spPr/>
      <dgm:t>
        <a:bodyPr/>
        <a:lstStyle/>
        <a:p>
          <a:endParaRPr lang="en-US" sz="1200"/>
        </a:p>
      </dgm:t>
    </dgm:pt>
    <dgm:pt modelId="{FF52B477-C8A4-4A64-95D8-F81EF45BFB7D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Enabling Residents to Communicate What They Need and Their Preferences</a:t>
          </a:r>
          <a:endParaRPr lang="en-US" sz="1200" dirty="0"/>
        </a:p>
      </dgm:t>
    </dgm:pt>
    <dgm:pt modelId="{02C65BCB-D591-4210-B423-E358C84E25E2}" type="parTrans" cxnId="{461B3764-1B49-4959-9CDD-F7D62F619911}">
      <dgm:prSet/>
      <dgm:spPr/>
      <dgm:t>
        <a:bodyPr/>
        <a:lstStyle/>
        <a:p>
          <a:endParaRPr lang="en-US" sz="1200"/>
        </a:p>
      </dgm:t>
    </dgm:pt>
    <dgm:pt modelId="{6800FCCE-A092-4717-A204-39831424AAE0}" type="sibTrans" cxnId="{461B3764-1B49-4959-9CDD-F7D62F619911}">
      <dgm:prSet/>
      <dgm:spPr/>
      <dgm:t>
        <a:bodyPr/>
        <a:lstStyle/>
        <a:p>
          <a:endParaRPr lang="en-US" sz="1200"/>
        </a:p>
      </dgm:t>
    </dgm:pt>
    <dgm:pt modelId="{A52E7CE4-70E7-4A8A-A0F1-017FE66B7A54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Sheltered Accommodation</a:t>
          </a:r>
          <a:endParaRPr lang="en-US" sz="1200" dirty="0"/>
        </a:p>
      </dgm:t>
    </dgm:pt>
    <dgm:pt modelId="{F372562F-8214-4C48-8FF5-12BF00541ADF}" type="parTrans" cxnId="{54EC7524-E7EA-4070-AB6C-CD5D15FB9E2F}">
      <dgm:prSet/>
      <dgm:spPr/>
      <dgm:t>
        <a:bodyPr/>
        <a:lstStyle/>
        <a:p>
          <a:endParaRPr lang="en-US" sz="1200"/>
        </a:p>
      </dgm:t>
    </dgm:pt>
    <dgm:pt modelId="{96CD53F2-24D7-46EE-9171-7C25A6F9FB1E}" type="sibTrans" cxnId="{54EC7524-E7EA-4070-AB6C-CD5D15FB9E2F}">
      <dgm:prSet/>
      <dgm:spPr/>
      <dgm:t>
        <a:bodyPr/>
        <a:lstStyle/>
        <a:p>
          <a:endParaRPr lang="en-US" sz="1200"/>
        </a:p>
      </dgm:t>
    </dgm:pt>
    <dgm:pt modelId="{00C20C65-C6EE-4E98-9C9C-3D75B25856B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Connected &amp; Integrated Communities</a:t>
          </a:r>
          <a:endParaRPr lang="en-US" sz="1200" dirty="0"/>
        </a:p>
      </dgm:t>
    </dgm:pt>
    <dgm:pt modelId="{C2E14AF9-AECE-4855-8364-8EE818E55B0F}" type="parTrans" cxnId="{3132D8F0-DAA6-4409-AABB-8DEE24D436FA}">
      <dgm:prSet/>
      <dgm:spPr>
        <a:ln>
          <a:solidFill>
            <a:srgbClr val="00A897"/>
          </a:solidFill>
        </a:ln>
      </dgm:spPr>
      <dgm:t>
        <a:bodyPr/>
        <a:lstStyle/>
        <a:p>
          <a:endParaRPr lang="en-US" sz="1200"/>
        </a:p>
      </dgm:t>
    </dgm:pt>
    <dgm:pt modelId="{5714C7D8-4011-4282-BE9B-C0D924450646}" type="sibTrans" cxnId="{3132D8F0-DAA6-4409-AABB-8DEE24D436FA}">
      <dgm:prSet/>
      <dgm:spPr/>
      <dgm:t>
        <a:bodyPr/>
        <a:lstStyle/>
        <a:p>
          <a:endParaRPr lang="en-US" sz="1200"/>
        </a:p>
      </dgm:t>
    </dgm:pt>
    <dgm:pt modelId="{43A8AFB7-3FFF-4541-BA89-4DBD2B56981E}">
      <dgm:prSet phldrT="[Text]" custT="1"/>
      <dgm:spPr>
        <a:solidFill>
          <a:srgbClr val="B8DED9"/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Finance, Employment, Volunteering &amp; Retirement</a:t>
          </a:r>
          <a:endParaRPr lang="en-US" sz="1200" b="1" dirty="0">
            <a:solidFill>
              <a:schemeClr val="tx1"/>
            </a:solidFill>
          </a:endParaRPr>
        </a:p>
      </dgm:t>
    </dgm:pt>
    <dgm:pt modelId="{349DAF08-FA51-4742-8527-8B37CD425815}" type="parTrans" cxnId="{880A3D9F-CE6A-47E2-BF6A-16F7FBDA25A1}">
      <dgm:prSet/>
      <dgm:spPr/>
      <dgm:t>
        <a:bodyPr/>
        <a:lstStyle/>
        <a:p>
          <a:endParaRPr lang="en-US" sz="1200"/>
        </a:p>
      </dgm:t>
    </dgm:pt>
    <dgm:pt modelId="{E0290CB1-EEA3-45B2-9751-AAEA45851EDD}" type="sibTrans" cxnId="{880A3D9F-CE6A-47E2-BF6A-16F7FBDA25A1}">
      <dgm:prSet/>
      <dgm:spPr/>
      <dgm:t>
        <a:bodyPr/>
        <a:lstStyle/>
        <a:p>
          <a:endParaRPr lang="en-US" sz="1200"/>
        </a:p>
      </dgm:t>
    </dgm:pt>
    <dgm:pt modelId="{575C641E-FB06-4E24-9F14-5C432D2E9AA4}">
      <dgm:prSet phldrT="[Text]" custT="1"/>
      <dgm:spPr>
        <a:solidFill>
          <a:srgbClr val="B8DED9"/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Community, Connection &amp; </a:t>
          </a:r>
          <a:r>
            <a:rPr lang="en-US" sz="1200" b="1" dirty="0" err="1" smtClean="0">
              <a:solidFill>
                <a:schemeClr val="tx1"/>
              </a:solidFill>
            </a:rPr>
            <a:t>Neighbourhood</a:t>
          </a:r>
          <a:endParaRPr lang="en-US" sz="1200" b="1" dirty="0">
            <a:solidFill>
              <a:schemeClr val="tx1"/>
            </a:solidFill>
          </a:endParaRPr>
        </a:p>
      </dgm:t>
    </dgm:pt>
    <dgm:pt modelId="{FB39601C-85E4-4D01-B064-A1E45AFB337D}" type="parTrans" cxnId="{A5B28F52-6931-476C-87FA-77457125FF3F}">
      <dgm:prSet/>
      <dgm:spPr/>
      <dgm:t>
        <a:bodyPr/>
        <a:lstStyle/>
        <a:p>
          <a:endParaRPr lang="en-US" sz="1200"/>
        </a:p>
      </dgm:t>
    </dgm:pt>
    <dgm:pt modelId="{1B946BB0-C6B9-4065-90B3-A2F548CC241F}" type="sibTrans" cxnId="{A5B28F52-6931-476C-87FA-77457125FF3F}">
      <dgm:prSet/>
      <dgm:spPr/>
      <dgm:t>
        <a:bodyPr/>
        <a:lstStyle/>
        <a:p>
          <a:endParaRPr lang="en-US" sz="1200"/>
        </a:p>
      </dgm:t>
    </dgm:pt>
    <dgm:pt modelId="{39B5A5B5-B6AB-4293-8952-812C79FABDE9}">
      <dgm:prSet phldrT="[Text]" custT="1"/>
      <dgm:spPr>
        <a:solidFill>
          <a:srgbClr val="B8DED9"/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b="1" dirty="0" smtClean="0">
              <a:solidFill>
                <a:schemeClr val="tx1"/>
              </a:solidFill>
            </a:rPr>
            <a:t>Planning &amp; Preparing for Later Life</a:t>
          </a:r>
          <a:endParaRPr lang="en-US" sz="1200" b="1" dirty="0">
            <a:solidFill>
              <a:schemeClr val="tx1"/>
            </a:solidFill>
          </a:endParaRPr>
        </a:p>
      </dgm:t>
    </dgm:pt>
    <dgm:pt modelId="{2C283952-14EB-4A92-9A76-023D22173945}" type="parTrans" cxnId="{0CB525A6-2A13-4778-9674-3F633CAFFC4A}">
      <dgm:prSet/>
      <dgm:spPr/>
      <dgm:t>
        <a:bodyPr/>
        <a:lstStyle/>
        <a:p>
          <a:endParaRPr lang="en-US" sz="1200"/>
        </a:p>
      </dgm:t>
    </dgm:pt>
    <dgm:pt modelId="{F071B90A-283B-484F-B0DD-490EBE933767}" type="sibTrans" cxnId="{0CB525A6-2A13-4778-9674-3F633CAFFC4A}">
      <dgm:prSet/>
      <dgm:spPr/>
      <dgm:t>
        <a:bodyPr/>
        <a:lstStyle/>
        <a:p>
          <a:endParaRPr lang="en-US" sz="1200"/>
        </a:p>
      </dgm:t>
    </dgm:pt>
    <dgm:pt modelId="{1EAA3AEB-A090-40DE-9CC5-C7CCEAE61192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Income </a:t>
          </a:r>
          <a:r>
            <a:rPr lang="en-US" sz="1200" dirty="0" err="1" smtClean="0"/>
            <a:t>Maximisation</a:t>
          </a:r>
          <a:endParaRPr lang="en-US" sz="1200" dirty="0"/>
        </a:p>
      </dgm:t>
    </dgm:pt>
    <dgm:pt modelId="{D45E4862-D356-48DF-8E59-6DF9717A6561}" type="parTrans" cxnId="{A9043B34-AA96-4FB7-8B82-373EB8B04673}">
      <dgm:prSet/>
      <dgm:spPr/>
      <dgm:t>
        <a:bodyPr/>
        <a:lstStyle/>
        <a:p>
          <a:endParaRPr lang="en-US" sz="1200"/>
        </a:p>
      </dgm:t>
    </dgm:pt>
    <dgm:pt modelId="{71AE8324-5888-4448-B570-81794F24081F}" type="sibTrans" cxnId="{A9043B34-AA96-4FB7-8B82-373EB8B04673}">
      <dgm:prSet/>
      <dgm:spPr/>
      <dgm:t>
        <a:bodyPr/>
        <a:lstStyle/>
        <a:p>
          <a:endParaRPr lang="en-US" sz="1200"/>
        </a:p>
      </dgm:t>
    </dgm:pt>
    <dgm:pt modelId="{B8936518-A16E-44D6-ADD6-C43B3C8DAEB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Employment Opportunities, Variety &amp; Support</a:t>
          </a:r>
          <a:endParaRPr lang="en-US" sz="1200" dirty="0"/>
        </a:p>
      </dgm:t>
    </dgm:pt>
    <dgm:pt modelId="{39D4BD9E-3190-4869-AD12-052A3C82F16D}" type="parTrans" cxnId="{E4042E45-DEC3-4BD0-B97A-42BEC0DE988D}">
      <dgm:prSet/>
      <dgm:spPr/>
      <dgm:t>
        <a:bodyPr/>
        <a:lstStyle/>
        <a:p>
          <a:endParaRPr lang="en-US" sz="1200"/>
        </a:p>
      </dgm:t>
    </dgm:pt>
    <dgm:pt modelId="{67552162-5B87-4FFC-9C7F-4F571919E408}" type="sibTrans" cxnId="{E4042E45-DEC3-4BD0-B97A-42BEC0DE988D}">
      <dgm:prSet/>
      <dgm:spPr/>
      <dgm:t>
        <a:bodyPr/>
        <a:lstStyle/>
        <a:p>
          <a:endParaRPr lang="en-US" sz="1200"/>
        </a:p>
      </dgm:t>
    </dgm:pt>
    <dgm:pt modelId="{F58E7716-B457-44E9-B3E3-234B2D53272D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GB" sz="1200" dirty="0" smtClean="0"/>
            <a:t>An Urban Environment that is Healthy, Accessible, Inclusive and Supports Independence</a:t>
          </a:r>
          <a:endParaRPr lang="en-US" sz="1200" dirty="0"/>
        </a:p>
      </dgm:t>
    </dgm:pt>
    <dgm:pt modelId="{53FA5220-3E7C-4DEF-AA39-A00EDA400A0A}" type="parTrans" cxnId="{41E35D62-6093-4547-8271-A518B69D6D35}">
      <dgm:prSet/>
      <dgm:spPr/>
      <dgm:t>
        <a:bodyPr/>
        <a:lstStyle/>
        <a:p>
          <a:endParaRPr lang="en-US" sz="1200"/>
        </a:p>
      </dgm:t>
    </dgm:pt>
    <dgm:pt modelId="{51E8BB2F-1AAC-4444-A34B-03F7055551AE}" type="sibTrans" cxnId="{41E35D62-6093-4547-8271-A518B69D6D35}">
      <dgm:prSet/>
      <dgm:spPr/>
      <dgm:t>
        <a:bodyPr/>
        <a:lstStyle/>
        <a:p>
          <a:endParaRPr lang="en-US" sz="1200"/>
        </a:p>
      </dgm:t>
    </dgm:pt>
    <dgm:pt modelId="{F6651DAF-029A-4111-AC1A-7FD84E0CE64D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Local Services &amp; Activities</a:t>
          </a:r>
          <a:endParaRPr lang="en-US" sz="1200" dirty="0"/>
        </a:p>
      </dgm:t>
    </dgm:pt>
    <dgm:pt modelId="{88F5856C-9F1A-49C5-B332-3BC0601D4D49}" type="parTrans" cxnId="{9A82A80C-AD50-4D39-9303-D729BE06D7E1}">
      <dgm:prSet/>
      <dgm:spPr/>
      <dgm:t>
        <a:bodyPr/>
        <a:lstStyle/>
        <a:p>
          <a:endParaRPr lang="en-US" sz="1200"/>
        </a:p>
      </dgm:t>
    </dgm:pt>
    <dgm:pt modelId="{B5E8A51F-FAEC-4C95-8A6A-89C45F5F0FDB}" type="sibTrans" cxnId="{9A82A80C-AD50-4D39-9303-D729BE06D7E1}">
      <dgm:prSet/>
      <dgm:spPr/>
      <dgm:t>
        <a:bodyPr/>
        <a:lstStyle/>
        <a:p>
          <a:endParaRPr lang="en-US" sz="1200"/>
        </a:p>
      </dgm:t>
    </dgm:pt>
    <dgm:pt modelId="{850B0C15-4F42-4553-9131-4212BAABF5BB}">
      <dgm:prSet phldrT="[Text]" custT="1"/>
      <dgm:spPr>
        <a:solidFill>
          <a:srgbClr val="F1D9F3">
            <a:alpha val="90000"/>
          </a:srgb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Health &amp; Social Care</a:t>
          </a:r>
          <a:endParaRPr lang="en-US" sz="1200" dirty="0"/>
        </a:p>
      </dgm:t>
    </dgm:pt>
    <dgm:pt modelId="{9B3F4F90-2EF8-46DB-B71C-A0FEE75703DF}" type="parTrans" cxnId="{B9B6AE06-B3B8-4FE9-A7DE-CD5939BAA743}">
      <dgm:prSet/>
      <dgm:spPr/>
      <dgm:t>
        <a:bodyPr/>
        <a:lstStyle/>
        <a:p>
          <a:endParaRPr lang="en-US" sz="1200"/>
        </a:p>
      </dgm:t>
    </dgm:pt>
    <dgm:pt modelId="{901780E8-BAAC-4AA5-95CB-E8DE8CDF7F20}" type="sibTrans" cxnId="{B9B6AE06-B3B8-4FE9-A7DE-CD5939BAA743}">
      <dgm:prSet/>
      <dgm:spPr/>
      <dgm:t>
        <a:bodyPr/>
        <a:lstStyle/>
        <a:p>
          <a:endParaRPr lang="en-US" sz="1200"/>
        </a:p>
      </dgm:t>
    </dgm:pt>
    <dgm:pt modelId="{296894EB-3D40-4CBD-A012-B90472D4778E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Extra Care</a:t>
          </a:r>
          <a:endParaRPr lang="en-US" sz="1200" dirty="0"/>
        </a:p>
      </dgm:t>
    </dgm:pt>
    <dgm:pt modelId="{661BC5E1-B043-43D2-8E0E-C98EAB3F89B7}" type="parTrans" cxnId="{04210A92-1659-4A50-9920-2A98E6BB3452}">
      <dgm:prSet/>
      <dgm:spPr/>
      <dgm:t>
        <a:bodyPr/>
        <a:lstStyle/>
        <a:p>
          <a:endParaRPr lang="en-US" sz="1200"/>
        </a:p>
      </dgm:t>
    </dgm:pt>
    <dgm:pt modelId="{2FC491FF-BF1B-4854-8420-D77313D8690C}" type="sibTrans" cxnId="{04210A92-1659-4A50-9920-2A98E6BB3452}">
      <dgm:prSet/>
      <dgm:spPr/>
      <dgm:t>
        <a:bodyPr/>
        <a:lstStyle/>
        <a:p>
          <a:endParaRPr lang="en-US" sz="1200"/>
        </a:p>
      </dgm:t>
    </dgm:pt>
    <dgm:pt modelId="{00B15BD6-D4D1-4F9D-A602-AEB5D54336F8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Care Homes</a:t>
          </a:r>
          <a:endParaRPr lang="en-US" sz="1200" dirty="0"/>
        </a:p>
      </dgm:t>
    </dgm:pt>
    <dgm:pt modelId="{E5BB14BE-0371-4D9E-A3BE-073B18C6B256}" type="parTrans" cxnId="{08D5B902-76C3-4AF1-B7B0-542F63D3B104}">
      <dgm:prSet/>
      <dgm:spPr>
        <a:ln>
          <a:solidFill>
            <a:srgbClr val="00A897"/>
          </a:solidFill>
        </a:ln>
      </dgm:spPr>
      <dgm:t>
        <a:bodyPr/>
        <a:lstStyle/>
        <a:p>
          <a:endParaRPr lang="en-US" sz="1200"/>
        </a:p>
      </dgm:t>
    </dgm:pt>
    <dgm:pt modelId="{24017B14-B0D0-4568-8C3B-FAF5BE7C815E}" type="sibTrans" cxnId="{08D5B902-76C3-4AF1-B7B0-542F63D3B104}">
      <dgm:prSet/>
      <dgm:spPr/>
      <dgm:t>
        <a:bodyPr/>
        <a:lstStyle/>
        <a:p>
          <a:endParaRPr lang="en-US" sz="1200"/>
        </a:p>
      </dgm:t>
    </dgm:pt>
    <dgm:pt modelId="{E36BE8A2-6505-4B73-AFE9-20BB201E13AD}">
      <dgm:prSet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Safe </a:t>
          </a:r>
          <a:r>
            <a:rPr lang="en-US" sz="1200" dirty="0" err="1" smtClean="0"/>
            <a:t>Neighbourhoods</a:t>
          </a:r>
          <a:endParaRPr lang="en-US" sz="1200" dirty="0"/>
        </a:p>
      </dgm:t>
    </dgm:pt>
    <dgm:pt modelId="{311FD3FE-1C16-4DC7-B4F8-2CE6BBF623D7}" type="parTrans" cxnId="{EBAE1FD1-3631-4E57-9F0E-CF841279FA34}">
      <dgm:prSet/>
      <dgm:spPr/>
      <dgm:t>
        <a:bodyPr/>
        <a:lstStyle/>
        <a:p>
          <a:endParaRPr lang="en-US" sz="1200"/>
        </a:p>
      </dgm:t>
    </dgm:pt>
    <dgm:pt modelId="{E72AB69F-1E00-4D03-B7D4-B15BA8FA7045}" type="sibTrans" cxnId="{EBAE1FD1-3631-4E57-9F0E-CF841279FA34}">
      <dgm:prSet/>
      <dgm:spPr/>
      <dgm:t>
        <a:bodyPr/>
        <a:lstStyle/>
        <a:p>
          <a:endParaRPr lang="en-US" sz="1200"/>
        </a:p>
      </dgm:t>
    </dgm:pt>
    <dgm:pt modelId="{75DB5FB2-727E-43F4-836D-B23372D9594E}">
      <dgm:prSet phldrT="[Text]" custT="1"/>
      <dgm:spPr>
        <a:solidFill>
          <a:srgbClr val="F1D9F3">
            <a:alpha val="90000"/>
          </a:srgb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End of Life Care</a:t>
          </a:r>
          <a:endParaRPr lang="en-US" sz="1200" dirty="0"/>
        </a:p>
      </dgm:t>
    </dgm:pt>
    <dgm:pt modelId="{7BE823D3-8199-4FB4-BF75-7DBC874A7932}" type="parTrans" cxnId="{5A7ACDAB-D623-4D99-A85C-3F3E5C5325A3}">
      <dgm:prSet/>
      <dgm:spPr>
        <a:ln>
          <a:solidFill>
            <a:srgbClr val="00A897"/>
          </a:solidFill>
        </a:ln>
      </dgm:spPr>
      <dgm:t>
        <a:bodyPr/>
        <a:lstStyle/>
        <a:p>
          <a:endParaRPr lang="en-US" sz="1200"/>
        </a:p>
      </dgm:t>
    </dgm:pt>
    <dgm:pt modelId="{FB9EF576-B308-40FC-9F3D-E16919598FBA}" type="sibTrans" cxnId="{5A7ACDAB-D623-4D99-A85C-3F3E5C5325A3}">
      <dgm:prSet/>
      <dgm:spPr/>
      <dgm:t>
        <a:bodyPr/>
        <a:lstStyle/>
        <a:p>
          <a:endParaRPr lang="en-US" sz="1200"/>
        </a:p>
      </dgm:t>
    </dgm:pt>
    <dgm:pt modelId="{77A91E66-766C-46A5-932D-A154F47FCBF3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Eating Well</a:t>
          </a:r>
          <a:endParaRPr lang="en-US" sz="1200" dirty="0"/>
        </a:p>
      </dgm:t>
    </dgm:pt>
    <dgm:pt modelId="{303E0D1F-211D-4455-B739-47EF1D4E9394}" type="parTrans" cxnId="{D1452433-B931-431A-9877-A1E5C3A42775}">
      <dgm:prSet/>
      <dgm:spPr/>
      <dgm:t>
        <a:bodyPr/>
        <a:lstStyle/>
        <a:p>
          <a:endParaRPr lang="en-US" sz="1200"/>
        </a:p>
      </dgm:t>
    </dgm:pt>
    <dgm:pt modelId="{17EF9AF3-FCA9-465E-BE4B-B5043B7F4B34}" type="sibTrans" cxnId="{D1452433-B931-431A-9877-A1E5C3A42775}">
      <dgm:prSet/>
      <dgm:spPr/>
      <dgm:t>
        <a:bodyPr/>
        <a:lstStyle/>
        <a:p>
          <a:endParaRPr lang="en-US" sz="1200"/>
        </a:p>
      </dgm:t>
    </dgm:pt>
    <dgm:pt modelId="{7AD20B2C-616E-446B-BA74-258F2141A021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Communication</a:t>
          </a:r>
        </a:p>
      </dgm:t>
    </dgm:pt>
    <dgm:pt modelId="{B5870F90-F5F4-483C-9812-A27F8F786EED}" type="parTrans" cxnId="{7ECA615B-CB0E-4A69-BE8F-148856DEC10A}">
      <dgm:prSet/>
      <dgm:spPr/>
      <dgm:t>
        <a:bodyPr/>
        <a:lstStyle/>
        <a:p>
          <a:endParaRPr lang="en-US" sz="1200"/>
        </a:p>
      </dgm:t>
    </dgm:pt>
    <dgm:pt modelId="{6E4D99C7-6E3B-4A53-8961-CB70318C609D}" type="sibTrans" cxnId="{7ECA615B-CB0E-4A69-BE8F-148856DEC10A}">
      <dgm:prSet/>
      <dgm:spPr/>
      <dgm:t>
        <a:bodyPr/>
        <a:lstStyle/>
        <a:p>
          <a:endParaRPr lang="en-US" sz="1200"/>
        </a:p>
      </dgm:t>
    </dgm:pt>
    <dgm:pt modelId="{82B14CB1-F8F2-418F-862B-7D09EEE0724F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Homelessness &amp; Rough Sleeping</a:t>
          </a:r>
          <a:endParaRPr lang="en-US" sz="1200" dirty="0"/>
        </a:p>
      </dgm:t>
    </dgm:pt>
    <dgm:pt modelId="{B5B22DC4-19A0-4DBA-9A90-7B14285ACDD6}" type="parTrans" cxnId="{210B73CC-377D-496B-AA48-9A8CD49C49E8}">
      <dgm:prSet/>
      <dgm:spPr/>
      <dgm:t>
        <a:bodyPr/>
        <a:lstStyle/>
        <a:p>
          <a:endParaRPr lang="en-US" sz="1200"/>
        </a:p>
      </dgm:t>
    </dgm:pt>
    <dgm:pt modelId="{F1F0D35E-3FA7-4A03-B85F-DE6FF754BEF3}" type="sibTrans" cxnId="{210B73CC-377D-496B-AA48-9A8CD49C49E8}">
      <dgm:prSet/>
      <dgm:spPr/>
      <dgm:t>
        <a:bodyPr/>
        <a:lstStyle/>
        <a:p>
          <a:endParaRPr lang="en-US" sz="1200"/>
        </a:p>
      </dgm:t>
    </dgm:pt>
    <dgm:pt modelId="{41FECA82-B085-486C-A51C-31F58DAA7A16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Domestic &amp; Sexual Abuse</a:t>
          </a:r>
          <a:endParaRPr lang="en-US" sz="1200" dirty="0"/>
        </a:p>
      </dgm:t>
    </dgm:pt>
    <dgm:pt modelId="{E9E9F009-D895-41F5-AE5B-10510D761ECA}" type="parTrans" cxnId="{FABC03F4-0BCA-426A-AD52-8AF6A8D0F94B}">
      <dgm:prSet/>
      <dgm:spPr/>
      <dgm:t>
        <a:bodyPr/>
        <a:lstStyle/>
        <a:p>
          <a:endParaRPr lang="en-US" sz="1200"/>
        </a:p>
      </dgm:t>
    </dgm:pt>
    <dgm:pt modelId="{F8D58035-AC73-4751-90BC-BE320C5C2D11}" type="sibTrans" cxnId="{FABC03F4-0BCA-426A-AD52-8AF6A8D0F94B}">
      <dgm:prSet/>
      <dgm:spPr/>
      <dgm:t>
        <a:bodyPr/>
        <a:lstStyle/>
        <a:p>
          <a:endParaRPr lang="en-US" sz="1200"/>
        </a:p>
      </dgm:t>
    </dgm:pt>
    <dgm:pt modelId="{179BFBF1-684D-48DC-B642-E3C8A21DFF1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Volunteering Opportunities &amp; Variety</a:t>
          </a:r>
          <a:endParaRPr lang="en-US" sz="1200" dirty="0"/>
        </a:p>
      </dgm:t>
    </dgm:pt>
    <dgm:pt modelId="{28B4C632-DD37-4F9B-B549-30F6A2DFF41B}" type="parTrans" cxnId="{EC9AC2A8-CED5-447D-829D-17B57EA81477}">
      <dgm:prSet/>
      <dgm:spPr/>
      <dgm:t>
        <a:bodyPr/>
        <a:lstStyle/>
        <a:p>
          <a:endParaRPr lang="en-US"/>
        </a:p>
      </dgm:t>
    </dgm:pt>
    <dgm:pt modelId="{C6377361-28BC-4704-AEE5-4282A7FD8EFC}" type="sibTrans" cxnId="{EC9AC2A8-CED5-447D-829D-17B57EA81477}">
      <dgm:prSet/>
      <dgm:spPr/>
      <dgm:t>
        <a:bodyPr/>
        <a:lstStyle/>
        <a:p>
          <a:endParaRPr lang="en-US"/>
        </a:p>
      </dgm:t>
    </dgm:pt>
    <dgm:pt modelId="{542ED826-38CA-4F83-8A86-DAD2FA44E515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Retirement</a:t>
          </a:r>
          <a:endParaRPr lang="en-US" sz="1200" dirty="0"/>
        </a:p>
      </dgm:t>
    </dgm:pt>
    <dgm:pt modelId="{9ED86F1B-5F84-4E16-8EC5-86BD4CBB503C}" type="parTrans" cxnId="{264382E2-2B30-450F-9370-60C5D8A60740}">
      <dgm:prSet/>
      <dgm:spPr/>
      <dgm:t>
        <a:bodyPr/>
        <a:lstStyle/>
        <a:p>
          <a:endParaRPr lang="en-US"/>
        </a:p>
      </dgm:t>
    </dgm:pt>
    <dgm:pt modelId="{44833F06-021F-439F-92C2-F155895A5F1F}" type="sibTrans" cxnId="{264382E2-2B30-450F-9370-60C5D8A60740}">
      <dgm:prSet/>
      <dgm:spPr/>
      <dgm:t>
        <a:bodyPr/>
        <a:lstStyle/>
        <a:p>
          <a:endParaRPr lang="en-US"/>
        </a:p>
      </dgm:t>
    </dgm:pt>
    <dgm:pt modelId="{716F3BFD-2A71-4F0E-8C17-B35383982001}">
      <dgm:prSet phldrT="[Text]" custT="1"/>
      <dgm:spPr>
        <a:solidFill>
          <a:srgbClr val="F1D9F3">
            <a:alpha val="90000"/>
          </a:srgbClr>
        </a:solidFill>
        <a:ln>
          <a:solidFill>
            <a:srgbClr val="00A897"/>
          </a:solidFill>
        </a:ln>
      </dgm:spPr>
      <dgm:t>
        <a:bodyPr/>
        <a:lstStyle/>
        <a:p>
          <a:r>
            <a:rPr lang="en-US" sz="1200" dirty="0" smtClean="0"/>
            <a:t>Advanced Planning</a:t>
          </a:r>
          <a:endParaRPr lang="en-US" sz="1200" dirty="0"/>
        </a:p>
      </dgm:t>
    </dgm:pt>
    <dgm:pt modelId="{1AD72497-A34C-4F0E-88B3-E6F002345104}" type="parTrans" cxnId="{E93E2FAB-4847-4D5E-AB25-E90EFEE88020}">
      <dgm:prSet/>
      <dgm:spPr/>
      <dgm:t>
        <a:bodyPr/>
        <a:lstStyle/>
        <a:p>
          <a:endParaRPr lang="en-US"/>
        </a:p>
      </dgm:t>
    </dgm:pt>
    <dgm:pt modelId="{9C81403D-3417-4ABF-A73C-D25956FA63D4}" type="sibTrans" cxnId="{E93E2FAB-4847-4D5E-AB25-E90EFEE88020}">
      <dgm:prSet/>
      <dgm:spPr/>
      <dgm:t>
        <a:bodyPr/>
        <a:lstStyle/>
        <a:p>
          <a:endParaRPr lang="en-US"/>
        </a:p>
      </dgm:t>
    </dgm:pt>
    <dgm:pt modelId="{8A979A55-E7E8-4EB1-90B3-2C5D2D6949AC}" type="pres">
      <dgm:prSet presAssocID="{6B276856-64C0-4B9E-9968-C1D9B61F96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388A6E-9ED9-4398-8ED3-4CEFD0D8BEE0}" type="pres">
      <dgm:prSet presAssocID="{BB94EBFB-507D-4511-92B5-9B4A9A57B808}" presName="root" presStyleCnt="0"/>
      <dgm:spPr/>
    </dgm:pt>
    <dgm:pt modelId="{85953FEF-D7BA-46DE-A0F1-F5CE2A5C0BED}" type="pres">
      <dgm:prSet presAssocID="{BB94EBFB-507D-4511-92B5-9B4A9A57B808}" presName="rootComposite" presStyleCnt="0"/>
      <dgm:spPr/>
    </dgm:pt>
    <dgm:pt modelId="{9F63CFB2-969E-4160-915B-409C2B94761C}" type="pres">
      <dgm:prSet presAssocID="{BB94EBFB-507D-4511-92B5-9B4A9A57B808}" presName="rootText" presStyleLbl="node1" presStyleIdx="0" presStyleCnt="5" custScaleX="198800" custScaleY="117553"/>
      <dgm:spPr/>
      <dgm:t>
        <a:bodyPr/>
        <a:lstStyle/>
        <a:p>
          <a:endParaRPr lang="en-US"/>
        </a:p>
      </dgm:t>
    </dgm:pt>
    <dgm:pt modelId="{A5775CB2-4974-480D-A0CC-71B2FDE8BF03}" type="pres">
      <dgm:prSet presAssocID="{BB94EBFB-507D-4511-92B5-9B4A9A57B808}" presName="rootConnector" presStyleLbl="node1" presStyleIdx="0" presStyleCnt="5"/>
      <dgm:spPr/>
      <dgm:t>
        <a:bodyPr/>
        <a:lstStyle/>
        <a:p>
          <a:endParaRPr lang="en-US"/>
        </a:p>
      </dgm:t>
    </dgm:pt>
    <dgm:pt modelId="{F0E450A7-0A8E-460E-9F3F-C4578BEDF836}" type="pres">
      <dgm:prSet presAssocID="{BB94EBFB-507D-4511-92B5-9B4A9A57B808}" presName="childShape" presStyleCnt="0"/>
      <dgm:spPr/>
    </dgm:pt>
    <dgm:pt modelId="{77F9D31B-A7F3-4FCC-B295-BA8E1BC483B6}" type="pres">
      <dgm:prSet presAssocID="{BC71C1A6-65E3-4035-942C-334534B3737E}" presName="Name13" presStyleLbl="parChTrans1D2" presStyleIdx="0" presStyleCnt="25"/>
      <dgm:spPr/>
      <dgm:t>
        <a:bodyPr/>
        <a:lstStyle/>
        <a:p>
          <a:endParaRPr lang="en-US"/>
        </a:p>
      </dgm:t>
    </dgm:pt>
    <dgm:pt modelId="{6F89D71D-B162-4B73-8562-BBDD32C5797A}" type="pres">
      <dgm:prSet presAssocID="{3E1F55DF-E388-4BEB-941D-6BE365B51515}" presName="childText" presStyleLbl="bgAcc1" presStyleIdx="0" presStyleCnt="25" custScaleX="225849" custScaleY="178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A931D-52FE-4802-A620-F2EB254BE157}" type="pres">
      <dgm:prSet presAssocID="{E56490BA-BDB1-4051-B6C5-A0FE80CB10CE}" presName="Name13" presStyleLbl="parChTrans1D2" presStyleIdx="1" presStyleCnt="25"/>
      <dgm:spPr/>
      <dgm:t>
        <a:bodyPr/>
        <a:lstStyle/>
        <a:p>
          <a:endParaRPr lang="en-US"/>
        </a:p>
      </dgm:t>
    </dgm:pt>
    <dgm:pt modelId="{A987CC0B-D969-4C8F-8F60-001761BE37BB}" type="pres">
      <dgm:prSet presAssocID="{15A36AAD-43B7-49F5-AC15-6DA50B985F96}" presName="childText" presStyleLbl="bgAcc1" presStyleIdx="1" presStyleCnt="25" custScaleX="225849" custScaleY="173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DE695-BE97-48E2-8BD8-611485AEDF73}" type="pres">
      <dgm:prSet presAssocID="{02C65BCB-D591-4210-B423-E358C84E25E2}" presName="Name13" presStyleLbl="parChTrans1D2" presStyleIdx="2" presStyleCnt="25"/>
      <dgm:spPr/>
      <dgm:t>
        <a:bodyPr/>
        <a:lstStyle/>
        <a:p>
          <a:endParaRPr lang="en-US"/>
        </a:p>
      </dgm:t>
    </dgm:pt>
    <dgm:pt modelId="{C5FA0B35-042F-48CA-8029-8DA1598C13C9}" type="pres">
      <dgm:prSet presAssocID="{FF52B477-C8A4-4A64-95D8-F81EF45BFB7D}" presName="childText" presStyleLbl="bgAcc1" presStyleIdx="2" presStyleCnt="25" custScaleX="225849" custScaleY="159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78A06-8FA5-4CF2-B682-C2906F0A8CAE}" type="pres">
      <dgm:prSet presAssocID="{8FDA64A7-1CAE-48CB-9595-9AAD3C58C4D0}" presName="Name13" presStyleLbl="parChTrans1D2" presStyleIdx="3" presStyleCnt="25"/>
      <dgm:spPr/>
      <dgm:t>
        <a:bodyPr/>
        <a:lstStyle/>
        <a:p>
          <a:endParaRPr lang="en-US"/>
        </a:p>
      </dgm:t>
    </dgm:pt>
    <dgm:pt modelId="{8DE5D3EC-B61C-459D-8A66-E377AA0F9D5B}" type="pres">
      <dgm:prSet presAssocID="{3AD4E377-FDC4-4A30-9E16-4854AC8E095A}" presName="childText" presStyleLbl="bgAcc1" presStyleIdx="3" presStyleCnt="25" custScaleX="225849" custScaleY="65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99331-3586-40B1-82FA-81EC2C0E339B}" type="pres">
      <dgm:prSet presAssocID="{8F13484E-4715-4B8C-AD82-F6FFBE69B079}" presName="root" presStyleCnt="0"/>
      <dgm:spPr/>
    </dgm:pt>
    <dgm:pt modelId="{61791AF3-7ED4-4BBE-81EC-33A56383A087}" type="pres">
      <dgm:prSet presAssocID="{8F13484E-4715-4B8C-AD82-F6FFBE69B079}" presName="rootComposite" presStyleCnt="0"/>
      <dgm:spPr/>
    </dgm:pt>
    <dgm:pt modelId="{2C1CE42B-AAF9-4A0D-A249-96CD4538709C}" type="pres">
      <dgm:prSet presAssocID="{8F13484E-4715-4B8C-AD82-F6FFBE69B079}" presName="rootText" presStyleLbl="node1" presStyleIdx="1" presStyleCnt="5" custScaleX="198800" custScaleY="119864"/>
      <dgm:spPr/>
      <dgm:t>
        <a:bodyPr/>
        <a:lstStyle/>
        <a:p>
          <a:endParaRPr lang="en-US"/>
        </a:p>
      </dgm:t>
    </dgm:pt>
    <dgm:pt modelId="{93C550CA-0A4B-4DFC-AAC3-74EF6FE239B7}" type="pres">
      <dgm:prSet presAssocID="{8F13484E-4715-4B8C-AD82-F6FFBE69B079}" presName="rootConnector" presStyleLbl="node1" presStyleIdx="1" presStyleCnt="5"/>
      <dgm:spPr/>
      <dgm:t>
        <a:bodyPr/>
        <a:lstStyle/>
        <a:p>
          <a:endParaRPr lang="en-US"/>
        </a:p>
      </dgm:t>
    </dgm:pt>
    <dgm:pt modelId="{8539E010-B246-4A8B-A414-7A452339B3BC}" type="pres">
      <dgm:prSet presAssocID="{8F13484E-4715-4B8C-AD82-F6FFBE69B079}" presName="childShape" presStyleCnt="0"/>
      <dgm:spPr/>
    </dgm:pt>
    <dgm:pt modelId="{29FAEF74-416F-40B6-8249-9984E32B4927}" type="pres">
      <dgm:prSet presAssocID="{B5870F90-F5F4-483C-9812-A27F8F786EED}" presName="Name13" presStyleLbl="parChTrans1D2" presStyleIdx="4" presStyleCnt="25"/>
      <dgm:spPr/>
      <dgm:t>
        <a:bodyPr/>
        <a:lstStyle/>
        <a:p>
          <a:endParaRPr lang="en-US"/>
        </a:p>
      </dgm:t>
    </dgm:pt>
    <dgm:pt modelId="{EDF07F42-B1CA-4E36-A211-7333B5DBD647}" type="pres">
      <dgm:prSet presAssocID="{7AD20B2C-616E-446B-BA74-258F2141A021}" presName="childText" presStyleLbl="bgAcc1" presStyleIdx="4" presStyleCnt="25" custScaleX="225849" custScaleY="66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1F5B4-5BDE-4240-8934-2957661F6F0C}" type="pres">
      <dgm:prSet presAssocID="{7A725FA4-F80B-4DC6-9B98-414E381C73F8}" presName="Name13" presStyleLbl="parChTrans1D2" presStyleIdx="5" presStyleCnt="25"/>
      <dgm:spPr/>
      <dgm:t>
        <a:bodyPr/>
        <a:lstStyle/>
        <a:p>
          <a:endParaRPr lang="en-US"/>
        </a:p>
      </dgm:t>
    </dgm:pt>
    <dgm:pt modelId="{16C76637-FB54-4C73-860F-38BBE2E31E19}" type="pres">
      <dgm:prSet presAssocID="{720C22ED-0F48-4938-ABFA-27C623DAEF8D}" presName="childText" presStyleLbl="bgAcc1" presStyleIdx="5" presStyleCnt="25" custScaleX="225849" custScaleY="66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CC10E-B988-4DD9-BE20-7F5D35E03858}" type="pres">
      <dgm:prSet presAssocID="{7D371104-C77D-461A-9B06-E8DF8AD2B37D}" presName="Name13" presStyleLbl="parChTrans1D2" presStyleIdx="6" presStyleCnt="25"/>
      <dgm:spPr/>
      <dgm:t>
        <a:bodyPr/>
        <a:lstStyle/>
        <a:p>
          <a:endParaRPr lang="en-US"/>
        </a:p>
      </dgm:t>
    </dgm:pt>
    <dgm:pt modelId="{9C49B72C-72F2-4CAE-ACB8-CCE8D8961054}" type="pres">
      <dgm:prSet presAssocID="{7B09E2C5-2FE7-4247-9D52-FEF0E6AE9F37}" presName="childText" presStyleLbl="bgAcc1" presStyleIdx="6" presStyleCnt="25" custScaleX="225849" custScaleY="114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260CC-5A9F-4B1E-9DAA-6A79A58A2DC7}" type="pres">
      <dgm:prSet presAssocID="{F372562F-8214-4C48-8FF5-12BF00541ADF}" presName="Name13" presStyleLbl="parChTrans1D2" presStyleIdx="7" presStyleCnt="25"/>
      <dgm:spPr/>
      <dgm:t>
        <a:bodyPr/>
        <a:lstStyle/>
        <a:p>
          <a:endParaRPr lang="en-US"/>
        </a:p>
      </dgm:t>
    </dgm:pt>
    <dgm:pt modelId="{11307F50-19C0-4588-A267-737C1D4A7A07}" type="pres">
      <dgm:prSet presAssocID="{A52E7CE4-70E7-4A8A-A0F1-017FE66B7A54}" presName="childText" presStyleLbl="bgAcc1" presStyleIdx="7" presStyleCnt="25" custScaleX="225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B967C-14B0-4E78-B411-F19603846500}" type="pres">
      <dgm:prSet presAssocID="{661BC5E1-B043-43D2-8E0E-C98EAB3F89B7}" presName="Name13" presStyleLbl="parChTrans1D2" presStyleIdx="8" presStyleCnt="25"/>
      <dgm:spPr/>
      <dgm:t>
        <a:bodyPr/>
        <a:lstStyle/>
        <a:p>
          <a:endParaRPr lang="en-US"/>
        </a:p>
      </dgm:t>
    </dgm:pt>
    <dgm:pt modelId="{BB1CDB23-D814-482B-9AF1-BA6679BC6F96}" type="pres">
      <dgm:prSet presAssocID="{296894EB-3D40-4CBD-A012-B90472D4778E}" presName="childText" presStyleLbl="bgAcc1" presStyleIdx="8" presStyleCnt="25" custScaleX="225849" custScaleY="62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CE182-A295-4AE4-ABF2-A7DC5288FBB6}" type="pres">
      <dgm:prSet presAssocID="{E5BB14BE-0371-4D9E-A3BE-073B18C6B256}" presName="Name13" presStyleLbl="parChTrans1D2" presStyleIdx="9" presStyleCnt="25"/>
      <dgm:spPr/>
      <dgm:t>
        <a:bodyPr/>
        <a:lstStyle/>
        <a:p>
          <a:endParaRPr lang="en-US"/>
        </a:p>
      </dgm:t>
    </dgm:pt>
    <dgm:pt modelId="{32ADD633-3172-4939-8891-4B9EE67F4026}" type="pres">
      <dgm:prSet presAssocID="{00B15BD6-D4D1-4F9D-A602-AEB5D54336F8}" presName="childText" presStyleLbl="bgAcc1" presStyleIdx="9" presStyleCnt="25" custScaleX="225849" custScaleY="68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F3506-B009-44D6-958F-B79B68E84104}" type="pres">
      <dgm:prSet presAssocID="{B5B22DC4-19A0-4DBA-9A90-7B14285ACDD6}" presName="Name13" presStyleLbl="parChTrans1D2" presStyleIdx="10" presStyleCnt="25"/>
      <dgm:spPr/>
      <dgm:t>
        <a:bodyPr/>
        <a:lstStyle/>
        <a:p>
          <a:endParaRPr lang="en-US"/>
        </a:p>
      </dgm:t>
    </dgm:pt>
    <dgm:pt modelId="{325E0556-CA1C-435D-815B-D35F82473171}" type="pres">
      <dgm:prSet presAssocID="{82B14CB1-F8F2-418F-862B-7D09EEE0724F}" presName="childText" presStyleLbl="bgAcc1" presStyleIdx="10" presStyleCnt="25" custScaleX="225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C0A6F-B6F7-4FFB-8FF1-D12896D64BB5}" type="pres">
      <dgm:prSet presAssocID="{E9E9F009-D895-41F5-AE5B-10510D761ECA}" presName="Name13" presStyleLbl="parChTrans1D2" presStyleIdx="11" presStyleCnt="25"/>
      <dgm:spPr/>
      <dgm:t>
        <a:bodyPr/>
        <a:lstStyle/>
        <a:p>
          <a:endParaRPr lang="en-US"/>
        </a:p>
      </dgm:t>
    </dgm:pt>
    <dgm:pt modelId="{99AB3225-B0F2-497E-8929-8E0FB12309D3}" type="pres">
      <dgm:prSet presAssocID="{41FECA82-B085-486C-A51C-31F58DAA7A16}" presName="childText" presStyleLbl="bgAcc1" presStyleIdx="11" presStyleCnt="25" custScaleX="225849" custScaleY="66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9B80B-DF3A-4DF2-8471-8BD6A21560CE}" type="pres">
      <dgm:prSet presAssocID="{43A8AFB7-3FFF-4541-BA89-4DBD2B56981E}" presName="root" presStyleCnt="0"/>
      <dgm:spPr/>
    </dgm:pt>
    <dgm:pt modelId="{1754B9A1-2795-4C67-84B5-DF630EFDD7AF}" type="pres">
      <dgm:prSet presAssocID="{43A8AFB7-3FFF-4541-BA89-4DBD2B56981E}" presName="rootComposite" presStyleCnt="0"/>
      <dgm:spPr/>
    </dgm:pt>
    <dgm:pt modelId="{F366EFAB-327D-44FC-949F-A7721072BE9E}" type="pres">
      <dgm:prSet presAssocID="{43A8AFB7-3FFF-4541-BA89-4DBD2B56981E}" presName="rootText" presStyleLbl="node1" presStyleIdx="2" presStyleCnt="5" custScaleX="198800" custScaleY="120307"/>
      <dgm:spPr/>
      <dgm:t>
        <a:bodyPr/>
        <a:lstStyle/>
        <a:p>
          <a:endParaRPr lang="en-US"/>
        </a:p>
      </dgm:t>
    </dgm:pt>
    <dgm:pt modelId="{AF9F397A-B300-40B2-91B4-EF6C5C858580}" type="pres">
      <dgm:prSet presAssocID="{43A8AFB7-3FFF-4541-BA89-4DBD2B56981E}" presName="rootConnector" presStyleLbl="node1" presStyleIdx="2" presStyleCnt="5"/>
      <dgm:spPr/>
      <dgm:t>
        <a:bodyPr/>
        <a:lstStyle/>
        <a:p>
          <a:endParaRPr lang="en-US"/>
        </a:p>
      </dgm:t>
    </dgm:pt>
    <dgm:pt modelId="{2C003970-3023-4213-825F-F20335305A65}" type="pres">
      <dgm:prSet presAssocID="{43A8AFB7-3FFF-4541-BA89-4DBD2B56981E}" presName="childShape" presStyleCnt="0"/>
      <dgm:spPr/>
    </dgm:pt>
    <dgm:pt modelId="{ED0DF5B2-D294-4F5F-8328-59D10828C793}" type="pres">
      <dgm:prSet presAssocID="{D45E4862-D356-48DF-8E59-6DF9717A6561}" presName="Name13" presStyleLbl="parChTrans1D2" presStyleIdx="12" presStyleCnt="25"/>
      <dgm:spPr/>
      <dgm:t>
        <a:bodyPr/>
        <a:lstStyle/>
        <a:p>
          <a:endParaRPr lang="en-US"/>
        </a:p>
      </dgm:t>
    </dgm:pt>
    <dgm:pt modelId="{98D561F2-54A8-470F-A20F-C563F529F2E6}" type="pres">
      <dgm:prSet presAssocID="{1EAA3AEB-A090-40DE-9CC5-C7CCEAE61192}" presName="childText" presStyleLbl="bgAcc1" presStyleIdx="12" presStyleCnt="25" custScaleX="2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2C3C1-3B4A-47D6-A7EE-B5276AFCE7BD}" type="pres">
      <dgm:prSet presAssocID="{39D4BD9E-3190-4869-AD12-052A3C82F16D}" presName="Name13" presStyleLbl="parChTrans1D2" presStyleIdx="13" presStyleCnt="25"/>
      <dgm:spPr/>
      <dgm:t>
        <a:bodyPr/>
        <a:lstStyle/>
        <a:p>
          <a:endParaRPr lang="en-US"/>
        </a:p>
      </dgm:t>
    </dgm:pt>
    <dgm:pt modelId="{8604D354-AF19-4E3F-A650-9F4FFCA37954}" type="pres">
      <dgm:prSet presAssocID="{B8936518-A16E-44D6-ADD6-C43B3C8DAEBC}" presName="childText" presStyleLbl="bgAcc1" presStyleIdx="13" presStyleCnt="25" custScaleX="225909" custScaleY="158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F6B75-4F64-4A77-B6DC-D3148465A3F6}" type="pres">
      <dgm:prSet presAssocID="{28B4C632-DD37-4F9B-B549-30F6A2DFF41B}" presName="Name13" presStyleLbl="parChTrans1D2" presStyleIdx="14" presStyleCnt="25"/>
      <dgm:spPr/>
      <dgm:t>
        <a:bodyPr/>
        <a:lstStyle/>
        <a:p>
          <a:endParaRPr lang="en-US"/>
        </a:p>
      </dgm:t>
    </dgm:pt>
    <dgm:pt modelId="{493938D0-96A3-4119-94F8-667A696EBF08}" type="pres">
      <dgm:prSet presAssocID="{179BFBF1-684D-48DC-B642-E3C8A21DFF15}" presName="childText" presStyleLbl="bgAcc1" presStyleIdx="14" presStyleCnt="25" custScaleX="212059" custScaleY="125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5FAB1-ECE6-4C67-9A1A-35C2E7078DBF}" type="pres">
      <dgm:prSet presAssocID="{9ED86F1B-5F84-4E16-8EC5-86BD4CBB503C}" presName="Name13" presStyleLbl="parChTrans1D2" presStyleIdx="15" presStyleCnt="25"/>
      <dgm:spPr/>
      <dgm:t>
        <a:bodyPr/>
        <a:lstStyle/>
        <a:p>
          <a:endParaRPr lang="en-US"/>
        </a:p>
      </dgm:t>
    </dgm:pt>
    <dgm:pt modelId="{D0DB3806-F19A-4B7F-9D2E-78382B39B487}" type="pres">
      <dgm:prSet presAssocID="{542ED826-38CA-4F83-8A86-DAD2FA44E515}" presName="childText" presStyleLbl="bgAcc1" presStyleIdx="15" presStyleCnt="25" custScaleX="212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C6202-68BC-44C0-9A52-E2D925BD04A5}" type="pres">
      <dgm:prSet presAssocID="{575C641E-FB06-4E24-9F14-5C432D2E9AA4}" presName="root" presStyleCnt="0"/>
      <dgm:spPr/>
    </dgm:pt>
    <dgm:pt modelId="{D7C8995A-A99E-4B21-A621-88DF59420C44}" type="pres">
      <dgm:prSet presAssocID="{575C641E-FB06-4E24-9F14-5C432D2E9AA4}" presName="rootComposite" presStyleCnt="0"/>
      <dgm:spPr/>
    </dgm:pt>
    <dgm:pt modelId="{38405C99-A126-4B23-AB40-624D575016F6}" type="pres">
      <dgm:prSet presAssocID="{575C641E-FB06-4E24-9F14-5C432D2E9AA4}" presName="rootText" presStyleLbl="node1" presStyleIdx="3" presStyleCnt="5" custScaleX="198800" custScaleY="120307"/>
      <dgm:spPr/>
      <dgm:t>
        <a:bodyPr/>
        <a:lstStyle/>
        <a:p>
          <a:endParaRPr lang="en-US"/>
        </a:p>
      </dgm:t>
    </dgm:pt>
    <dgm:pt modelId="{F318E557-AF2B-46ED-A432-5FF892D9AC34}" type="pres">
      <dgm:prSet presAssocID="{575C641E-FB06-4E24-9F14-5C432D2E9AA4}" presName="rootConnector" presStyleLbl="node1" presStyleIdx="3" presStyleCnt="5"/>
      <dgm:spPr/>
      <dgm:t>
        <a:bodyPr/>
        <a:lstStyle/>
        <a:p>
          <a:endParaRPr lang="en-US"/>
        </a:p>
      </dgm:t>
    </dgm:pt>
    <dgm:pt modelId="{D947D567-D309-4EE2-A2C7-5910B033B78A}" type="pres">
      <dgm:prSet presAssocID="{575C641E-FB06-4E24-9F14-5C432D2E9AA4}" presName="childShape" presStyleCnt="0"/>
      <dgm:spPr/>
    </dgm:pt>
    <dgm:pt modelId="{D44EF55B-E9BF-4D51-8190-1159A58ABF01}" type="pres">
      <dgm:prSet presAssocID="{53FA5220-3E7C-4DEF-AA39-A00EDA400A0A}" presName="Name13" presStyleLbl="parChTrans1D2" presStyleIdx="16" presStyleCnt="25"/>
      <dgm:spPr/>
      <dgm:t>
        <a:bodyPr/>
        <a:lstStyle/>
        <a:p>
          <a:endParaRPr lang="en-US"/>
        </a:p>
      </dgm:t>
    </dgm:pt>
    <dgm:pt modelId="{E0FB4934-D890-400E-99DC-F1BA5C684DE9}" type="pres">
      <dgm:prSet presAssocID="{F58E7716-B457-44E9-B3E3-234B2D53272D}" presName="childText" presStyleLbl="bgAcc1" presStyleIdx="16" presStyleCnt="25" custScaleX="225909" custScaleY="204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74B8C7-E00D-41DF-984D-FFDFE964AC69}" type="pres">
      <dgm:prSet presAssocID="{303E0D1F-211D-4455-B739-47EF1D4E9394}" presName="Name13" presStyleLbl="parChTrans1D2" presStyleIdx="17" presStyleCnt="25"/>
      <dgm:spPr/>
      <dgm:t>
        <a:bodyPr/>
        <a:lstStyle/>
        <a:p>
          <a:endParaRPr lang="en-US"/>
        </a:p>
      </dgm:t>
    </dgm:pt>
    <dgm:pt modelId="{04042A69-EBA4-48D4-B0E7-BB715E97638E}" type="pres">
      <dgm:prSet presAssocID="{77A91E66-766C-46A5-932D-A154F47FCBF3}" presName="childText" presStyleLbl="bgAcc1" presStyleIdx="17" presStyleCnt="25" custScaleX="225909" custScaleY="57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DE474-B8DE-4B97-8CB8-F31966E849CB}" type="pres">
      <dgm:prSet presAssocID="{311FD3FE-1C16-4DC7-B4F8-2CE6BBF623D7}" presName="Name13" presStyleLbl="parChTrans1D2" presStyleIdx="18" presStyleCnt="25"/>
      <dgm:spPr/>
      <dgm:t>
        <a:bodyPr/>
        <a:lstStyle/>
        <a:p>
          <a:endParaRPr lang="en-US"/>
        </a:p>
      </dgm:t>
    </dgm:pt>
    <dgm:pt modelId="{CBD9CCE8-1A63-4774-96F4-66959899DB34}" type="pres">
      <dgm:prSet presAssocID="{E36BE8A2-6505-4B73-AFE9-20BB201E13AD}" presName="childText" presStyleLbl="bgAcc1" presStyleIdx="18" presStyleCnt="25" custScaleX="2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61849-C329-4304-9E42-C48F53E8D6B2}" type="pres">
      <dgm:prSet presAssocID="{88F5856C-9F1A-49C5-B332-3BC0601D4D49}" presName="Name13" presStyleLbl="parChTrans1D2" presStyleIdx="19" presStyleCnt="25"/>
      <dgm:spPr/>
      <dgm:t>
        <a:bodyPr/>
        <a:lstStyle/>
        <a:p>
          <a:endParaRPr lang="en-US"/>
        </a:p>
      </dgm:t>
    </dgm:pt>
    <dgm:pt modelId="{ED7D0D7F-D025-4FCC-937E-667199C95D41}" type="pres">
      <dgm:prSet presAssocID="{F6651DAF-029A-4111-AC1A-7FD84E0CE64D}" presName="childText" presStyleLbl="bgAcc1" presStyleIdx="19" presStyleCnt="25" custScaleX="2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BF1B13-0FA8-4088-9B73-85CB30D1646D}" type="pres">
      <dgm:prSet presAssocID="{C2E14AF9-AECE-4855-8364-8EE818E55B0F}" presName="Name13" presStyleLbl="parChTrans1D2" presStyleIdx="20" presStyleCnt="25"/>
      <dgm:spPr/>
      <dgm:t>
        <a:bodyPr/>
        <a:lstStyle/>
        <a:p>
          <a:endParaRPr lang="en-US"/>
        </a:p>
      </dgm:t>
    </dgm:pt>
    <dgm:pt modelId="{D96CCAEA-06E6-4D1B-8D00-5C0299B3ADD4}" type="pres">
      <dgm:prSet presAssocID="{00C20C65-C6EE-4E98-9C9C-3D75B25856B9}" presName="childText" presStyleLbl="bgAcc1" presStyleIdx="20" presStyleCnt="25" custScaleX="225909" custScaleY="113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77094-6441-4528-BACD-6B74B464D809}" type="pres">
      <dgm:prSet presAssocID="{39B5A5B5-B6AB-4293-8952-812C79FABDE9}" presName="root" presStyleCnt="0"/>
      <dgm:spPr/>
    </dgm:pt>
    <dgm:pt modelId="{92547DBA-E0B5-42F3-9D98-67426174DEA3}" type="pres">
      <dgm:prSet presAssocID="{39B5A5B5-B6AB-4293-8952-812C79FABDE9}" presName="rootComposite" presStyleCnt="0"/>
      <dgm:spPr/>
    </dgm:pt>
    <dgm:pt modelId="{81BEFED8-0AA1-47C3-B595-4A2CFD4CB642}" type="pres">
      <dgm:prSet presAssocID="{39B5A5B5-B6AB-4293-8952-812C79FABDE9}" presName="rootText" presStyleLbl="node1" presStyleIdx="4" presStyleCnt="5" custScaleX="198800" custScaleY="120307"/>
      <dgm:spPr/>
      <dgm:t>
        <a:bodyPr/>
        <a:lstStyle/>
        <a:p>
          <a:endParaRPr lang="en-US"/>
        </a:p>
      </dgm:t>
    </dgm:pt>
    <dgm:pt modelId="{507A65B9-6AAE-47E9-B3AD-38B67CD8EE39}" type="pres">
      <dgm:prSet presAssocID="{39B5A5B5-B6AB-4293-8952-812C79FABDE9}" presName="rootConnector" presStyleLbl="node1" presStyleIdx="4" presStyleCnt="5"/>
      <dgm:spPr/>
      <dgm:t>
        <a:bodyPr/>
        <a:lstStyle/>
        <a:p>
          <a:endParaRPr lang="en-US"/>
        </a:p>
      </dgm:t>
    </dgm:pt>
    <dgm:pt modelId="{AEA8B275-DB59-4723-8D19-0B89F7DA1A7E}" type="pres">
      <dgm:prSet presAssocID="{39B5A5B5-B6AB-4293-8952-812C79FABDE9}" presName="childShape" presStyleCnt="0"/>
      <dgm:spPr/>
    </dgm:pt>
    <dgm:pt modelId="{B3A27D68-3432-44DF-B194-F6BF09030ECC}" type="pres">
      <dgm:prSet presAssocID="{1AD72497-A34C-4F0E-88B3-E6F002345104}" presName="Name13" presStyleLbl="parChTrans1D2" presStyleIdx="21" presStyleCnt="25"/>
      <dgm:spPr/>
      <dgm:t>
        <a:bodyPr/>
        <a:lstStyle/>
        <a:p>
          <a:endParaRPr lang="en-US"/>
        </a:p>
      </dgm:t>
    </dgm:pt>
    <dgm:pt modelId="{03934B2A-E2AC-46A1-A3F3-7CF011F0E4FE}" type="pres">
      <dgm:prSet presAssocID="{716F3BFD-2A71-4F0E-8C17-B35383982001}" presName="childText" presStyleLbl="bgAcc1" presStyleIdx="21" presStyleCnt="25" custScaleX="226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8026A-CECF-475F-A1BB-E9166DCDF8AC}" type="pres">
      <dgm:prSet presAssocID="{9B3F4F90-2EF8-46DB-B71C-A0FEE75703DF}" presName="Name13" presStyleLbl="parChTrans1D2" presStyleIdx="22" presStyleCnt="25"/>
      <dgm:spPr/>
      <dgm:t>
        <a:bodyPr/>
        <a:lstStyle/>
        <a:p>
          <a:endParaRPr lang="en-US"/>
        </a:p>
      </dgm:t>
    </dgm:pt>
    <dgm:pt modelId="{C924C296-87F1-4644-8B3D-F84C82D96FEE}" type="pres">
      <dgm:prSet presAssocID="{850B0C15-4F42-4553-9131-4212BAABF5BB}" presName="childText" presStyleLbl="bgAcc1" presStyleIdx="22" presStyleCnt="25" custScaleX="2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A9431-A922-48BE-9F0D-31867E1F059D}" type="pres">
      <dgm:prSet presAssocID="{6A1C9E6F-5C5E-446C-A932-FCEFE1BF182E}" presName="Name13" presStyleLbl="parChTrans1D2" presStyleIdx="23" presStyleCnt="25"/>
      <dgm:spPr/>
      <dgm:t>
        <a:bodyPr/>
        <a:lstStyle/>
        <a:p>
          <a:endParaRPr lang="en-US"/>
        </a:p>
      </dgm:t>
    </dgm:pt>
    <dgm:pt modelId="{65933C70-702F-4B61-8A4E-93C200E2438F}" type="pres">
      <dgm:prSet presAssocID="{A45CD6EB-BA70-4019-9B35-B8CED50B47EC}" presName="childText" presStyleLbl="bgAcc1" presStyleIdx="23" presStyleCnt="25" custScaleX="2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F840B-4B3B-4D2B-83F1-B6D84AF50936}" type="pres">
      <dgm:prSet presAssocID="{7BE823D3-8199-4FB4-BF75-7DBC874A7932}" presName="Name13" presStyleLbl="parChTrans1D2" presStyleIdx="24" presStyleCnt="25"/>
      <dgm:spPr/>
      <dgm:t>
        <a:bodyPr/>
        <a:lstStyle/>
        <a:p>
          <a:endParaRPr lang="en-US"/>
        </a:p>
      </dgm:t>
    </dgm:pt>
    <dgm:pt modelId="{7244275D-E54F-4A74-AAA0-5AEC5642EE29}" type="pres">
      <dgm:prSet presAssocID="{75DB5FB2-727E-43F4-836D-B23372D9594E}" presName="childText" presStyleLbl="bgAcc1" presStyleIdx="24" presStyleCnt="25" custScaleX="225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CA5667-F3A7-4708-9385-0880021F5A31}" type="presOf" srcId="{9ED86F1B-5F84-4E16-8EC5-86BD4CBB503C}" destId="{B145FAB1-ECE6-4C67-9A1A-35C2E7078DBF}" srcOrd="0" destOrd="0" presId="urn:microsoft.com/office/officeart/2005/8/layout/hierarchy3"/>
    <dgm:cxn modelId="{71D08672-EBCD-48E4-9A5A-68C5E3C9B783}" type="presOf" srcId="{02C65BCB-D591-4210-B423-E358C84E25E2}" destId="{1C9DE695-BE97-48E2-8BD8-611485AEDF73}" srcOrd="0" destOrd="0" presId="urn:microsoft.com/office/officeart/2005/8/layout/hierarchy3"/>
    <dgm:cxn modelId="{B5F3D6D3-9945-4024-A7F5-2684E094C4C9}" type="presOf" srcId="{F372562F-8214-4C48-8FF5-12BF00541ADF}" destId="{C43260CC-5A9F-4B1E-9DAA-6A79A58A2DC7}" srcOrd="0" destOrd="0" presId="urn:microsoft.com/office/officeart/2005/8/layout/hierarchy3"/>
    <dgm:cxn modelId="{B9B6AE06-B3B8-4FE9-A7DE-CD5939BAA743}" srcId="{39B5A5B5-B6AB-4293-8952-812C79FABDE9}" destId="{850B0C15-4F42-4553-9131-4212BAABF5BB}" srcOrd="1" destOrd="0" parTransId="{9B3F4F90-2EF8-46DB-B71C-A0FEE75703DF}" sibTransId="{901780E8-BAAC-4AA5-95CB-E8DE8CDF7F20}"/>
    <dgm:cxn modelId="{C4BC6EE6-B9D2-4DAE-B2B1-D671A827BE41}" type="presOf" srcId="{E36BE8A2-6505-4B73-AFE9-20BB201E13AD}" destId="{CBD9CCE8-1A63-4774-96F4-66959899DB34}" srcOrd="0" destOrd="0" presId="urn:microsoft.com/office/officeart/2005/8/layout/hierarchy3"/>
    <dgm:cxn modelId="{3084F53B-DD8D-4EB4-A688-D7808ED6BCD2}" type="presOf" srcId="{43A8AFB7-3FFF-4541-BA89-4DBD2B56981E}" destId="{AF9F397A-B300-40B2-91B4-EF6C5C858580}" srcOrd="1" destOrd="0" presId="urn:microsoft.com/office/officeart/2005/8/layout/hierarchy3"/>
    <dgm:cxn modelId="{09FCACE3-3435-43CA-B286-3574F08DE63E}" type="presOf" srcId="{3E1F55DF-E388-4BEB-941D-6BE365B51515}" destId="{6F89D71D-B162-4B73-8562-BBDD32C5797A}" srcOrd="0" destOrd="0" presId="urn:microsoft.com/office/officeart/2005/8/layout/hierarchy3"/>
    <dgm:cxn modelId="{73439E9E-9982-4270-9A6D-249628D062DF}" type="presOf" srcId="{6A1C9E6F-5C5E-446C-A932-FCEFE1BF182E}" destId="{C63A9431-A922-48BE-9F0D-31867E1F059D}" srcOrd="0" destOrd="0" presId="urn:microsoft.com/office/officeart/2005/8/layout/hierarchy3"/>
    <dgm:cxn modelId="{D1452433-B931-431A-9877-A1E5C3A42775}" srcId="{575C641E-FB06-4E24-9F14-5C432D2E9AA4}" destId="{77A91E66-766C-46A5-932D-A154F47FCBF3}" srcOrd="1" destOrd="0" parTransId="{303E0D1F-211D-4455-B739-47EF1D4E9394}" sibTransId="{17EF9AF3-FCA9-465E-BE4B-B5043B7F4B34}"/>
    <dgm:cxn modelId="{25F60E16-E31D-4D75-9419-026BDAD3605B}" type="presOf" srcId="{41FECA82-B085-486C-A51C-31F58DAA7A16}" destId="{99AB3225-B0F2-497E-8929-8E0FB12309D3}" srcOrd="0" destOrd="0" presId="urn:microsoft.com/office/officeart/2005/8/layout/hierarchy3"/>
    <dgm:cxn modelId="{C002F5F4-0DA3-47AA-8382-31BC9DCF9D09}" type="presOf" srcId="{75DB5FB2-727E-43F4-836D-B23372D9594E}" destId="{7244275D-E54F-4A74-AAA0-5AEC5642EE29}" srcOrd="0" destOrd="0" presId="urn:microsoft.com/office/officeart/2005/8/layout/hierarchy3"/>
    <dgm:cxn modelId="{2587ADAA-AC2E-4472-8B83-EEA6B6DDD7C1}" type="presOf" srcId="{179BFBF1-684D-48DC-B642-E3C8A21DFF15}" destId="{493938D0-96A3-4119-94F8-667A696EBF08}" srcOrd="0" destOrd="0" presId="urn:microsoft.com/office/officeart/2005/8/layout/hierarchy3"/>
    <dgm:cxn modelId="{AFA2F4F1-2656-466C-912F-EF47BFB89BAC}" type="presOf" srcId="{296894EB-3D40-4CBD-A012-B90472D4778E}" destId="{BB1CDB23-D814-482B-9AF1-BA6679BC6F96}" srcOrd="0" destOrd="0" presId="urn:microsoft.com/office/officeart/2005/8/layout/hierarchy3"/>
    <dgm:cxn modelId="{462BB8D7-CA1D-4EBE-B677-7254369FA78C}" type="presOf" srcId="{82B14CB1-F8F2-418F-862B-7D09EEE0724F}" destId="{325E0556-CA1C-435D-815B-D35F82473171}" srcOrd="0" destOrd="0" presId="urn:microsoft.com/office/officeart/2005/8/layout/hierarchy3"/>
    <dgm:cxn modelId="{9DF0144D-50B3-43CA-AEDE-EDC620C8F933}" type="presOf" srcId="{7D371104-C77D-461A-9B06-E8DF8AD2B37D}" destId="{B34CC10E-B988-4DD9-BE20-7F5D35E03858}" srcOrd="0" destOrd="0" presId="urn:microsoft.com/office/officeart/2005/8/layout/hierarchy3"/>
    <dgm:cxn modelId="{4C368700-8011-4C60-8F68-A97998401ECB}" type="presOf" srcId="{311FD3FE-1C16-4DC7-B4F8-2CE6BBF623D7}" destId="{9BADE474-B8DE-4B97-8CB8-F31966E849CB}" srcOrd="0" destOrd="0" presId="urn:microsoft.com/office/officeart/2005/8/layout/hierarchy3"/>
    <dgm:cxn modelId="{2BB7C0ED-1EC7-4CBB-A8C1-B619A8BACD71}" type="presOf" srcId="{8FDA64A7-1CAE-48CB-9595-9AAD3C58C4D0}" destId="{45D78A06-8FA5-4CF2-B682-C2906F0A8CAE}" srcOrd="0" destOrd="0" presId="urn:microsoft.com/office/officeart/2005/8/layout/hierarchy3"/>
    <dgm:cxn modelId="{2F68C356-7E6E-4977-8FE8-BD0B07CF2BBF}" type="presOf" srcId="{303E0D1F-211D-4455-B739-47EF1D4E9394}" destId="{3F74B8C7-E00D-41DF-984D-FFDFE964AC69}" srcOrd="0" destOrd="0" presId="urn:microsoft.com/office/officeart/2005/8/layout/hierarchy3"/>
    <dgm:cxn modelId="{880A3D9F-CE6A-47E2-BF6A-16F7FBDA25A1}" srcId="{6B276856-64C0-4B9E-9968-C1D9B61F96AC}" destId="{43A8AFB7-3FFF-4541-BA89-4DBD2B56981E}" srcOrd="2" destOrd="0" parTransId="{349DAF08-FA51-4742-8527-8B37CD425815}" sibTransId="{E0290CB1-EEA3-45B2-9751-AAEA45851EDD}"/>
    <dgm:cxn modelId="{EBAE1FD1-3631-4E57-9F0E-CF841279FA34}" srcId="{575C641E-FB06-4E24-9F14-5C432D2E9AA4}" destId="{E36BE8A2-6505-4B73-AFE9-20BB201E13AD}" srcOrd="2" destOrd="0" parTransId="{311FD3FE-1C16-4DC7-B4F8-2CE6BBF623D7}" sibTransId="{E72AB69F-1E00-4D03-B7D4-B15BA8FA7045}"/>
    <dgm:cxn modelId="{52A9E7CF-5652-4A6D-ACED-3C44B85302EA}" type="presOf" srcId="{B8936518-A16E-44D6-ADD6-C43B3C8DAEBC}" destId="{8604D354-AF19-4E3F-A650-9F4FFCA37954}" srcOrd="0" destOrd="0" presId="urn:microsoft.com/office/officeart/2005/8/layout/hierarchy3"/>
    <dgm:cxn modelId="{54EC7524-E7EA-4070-AB6C-CD5D15FB9E2F}" srcId="{8F13484E-4715-4B8C-AD82-F6FFBE69B079}" destId="{A52E7CE4-70E7-4A8A-A0F1-017FE66B7A54}" srcOrd="3" destOrd="0" parTransId="{F372562F-8214-4C48-8FF5-12BF00541ADF}" sibTransId="{96CD53F2-24D7-46EE-9171-7C25A6F9FB1E}"/>
    <dgm:cxn modelId="{D55B960D-09F1-48D3-A2BD-48C84542B448}" type="presOf" srcId="{B5B22DC4-19A0-4DBA-9A90-7B14285ACDD6}" destId="{92BF3506-B009-44D6-958F-B79B68E84104}" srcOrd="0" destOrd="0" presId="urn:microsoft.com/office/officeart/2005/8/layout/hierarchy3"/>
    <dgm:cxn modelId="{C554EC66-3B66-4596-B322-3C6C5C83FCBA}" srcId="{8F13484E-4715-4B8C-AD82-F6FFBE69B079}" destId="{7B09E2C5-2FE7-4247-9D52-FEF0E6AE9F37}" srcOrd="2" destOrd="0" parTransId="{7D371104-C77D-461A-9B06-E8DF8AD2B37D}" sibTransId="{840ACC14-EBAD-4F8D-8C58-AC93BFC9217B}"/>
    <dgm:cxn modelId="{B6D64D92-E97A-414A-BFD9-D0C60B19AED2}" type="presOf" srcId="{E5BB14BE-0371-4D9E-A3BE-073B18C6B256}" destId="{D40CE182-A295-4AE4-ABF2-A7DC5288FBB6}" srcOrd="0" destOrd="0" presId="urn:microsoft.com/office/officeart/2005/8/layout/hierarchy3"/>
    <dgm:cxn modelId="{E354F3F6-8C3A-448F-B144-79398430643C}" type="presOf" srcId="{9B3F4F90-2EF8-46DB-B71C-A0FEE75703DF}" destId="{9E78026A-CECF-475F-A1BB-E9166DCDF8AC}" srcOrd="0" destOrd="0" presId="urn:microsoft.com/office/officeart/2005/8/layout/hierarchy3"/>
    <dgm:cxn modelId="{175A281B-30A0-435C-9190-105C9AF61C53}" type="presOf" srcId="{77A91E66-766C-46A5-932D-A154F47FCBF3}" destId="{04042A69-EBA4-48D4-B0E7-BB715E97638E}" srcOrd="0" destOrd="0" presId="urn:microsoft.com/office/officeart/2005/8/layout/hierarchy3"/>
    <dgm:cxn modelId="{B32EB17F-2E6D-4CCA-A76A-E45000A3DC7D}" type="presOf" srcId="{C2E14AF9-AECE-4855-8364-8EE818E55B0F}" destId="{FDBF1B13-0FA8-4088-9B73-85CB30D1646D}" srcOrd="0" destOrd="0" presId="urn:microsoft.com/office/officeart/2005/8/layout/hierarchy3"/>
    <dgm:cxn modelId="{D681D304-8B1A-4F38-809F-190E86D7E8D3}" type="presOf" srcId="{00B15BD6-D4D1-4F9D-A602-AEB5D54336F8}" destId="{32ADD633-3172-4939-8891-4B9EE67F4026}" srcOrd="0" destOrd="0" presId="urn:microsoft.com/office/officeart/2005/8/layout/hierarchy3"/>
    <dgm:cxn modelId="{4F7A8420-6245-4056-86DC-04D8B62FA9DE}" type="presOf" srcId="{1AD72497-A34C-4F0E-88B3-E6F002345104}" destId="{B3A27D68-3432-44DF-B194-F6BF09030ECC}" srcOrd="0" destOrd="0" presId="urn:microsoft.com/office/officeart/2005/8/layout/hierarchy3"/>
    <dgm:cxn modelId="{F45ACFFF-66DC-466E-ADC7-3EA94236C3DC}" type="presOf" srcId="{F58E7716-B457-44E9-B3E3-234B2D53272D}" destId="{E0FB4934-D890-400E-99DC-F1BA5C684DE9}" srcOrd="0" destOrd="0" presId="urn:microsoft.com/office/officeart/2005/8/layout/hierarchy3"/>
    <dgm:cxn modelId="{9A82A80C-AD50-4D39-9303-D729BE06D7E1}" srcId="{575C641E-FB06-4E24-9F14-5C432D2E9AA4}" destId="{F6651DAF-029A-4111-AC1A-7FD84E0CE64D}" srcOrd="3" destOrd="0" parTransId="{88F5856C-9F1A-49C5-B332-3BC0601D4D49}" sibTransId="{B5E8A51F-FAEC-4C95-8A6A-89C45F5F0FDB}"/>
    <dgm:cxn modelId="{8BFB6FC8-D4D7-48F9-B9FE-46CF1233C426}" type="presOf" srcId="{575C641E-FB06-4E24-9F14-5C432D2E9AA4}" destId="{38405C99-A126-4B23-AB40-624D575016F6}" srcOrd="0" destOrd="0" presId="urn:microsoft.com/office/officeart/2005/8/layout/hierarchy3"/>
    <dgm:cxn modelId="{D95CE3FD-1875-4CA8-9D2E-CBCC13B2EAFE}" type="presOf" srcId="{53FA5220-3E7C-4DEF-AA39-A00EDA400A0A}" destId="{D44EF55B-E9BF-4D51-8190-1159A58ABF01}" srcOrd="0" destOrd="0" presId="urn:microsoft.com/office/officeart/2005/8/layout/hierarchy3"/>
    <dgm:cxn modelId="{3132D8F0-DAA6-4409-AABB-8DEE24D436FA}" srcId="{575C641E-FB06-4E24-9F14-5C432D2E9AA4}" destId="{00C20C65-C6EE-4E98-9C9C-3D75B25856B9}" srcOrd="4" destOrd="0" parTransId="{C2E14AF9-AECE-4855-8364-8EE818E55B0F}" sibTransId="{5714C7D8-4011-4282-BE9B-C0D924450646}"/>
    <dgm:cxn modelId="{5218BE77-7334-4941-83CE-85838FB3B0B9}" srcId="{BB94EBFB-507D-4511-92B5-9B4A9A57B808}" destId="{3E1F55DF-E388-4BEB-941D-6BE365B51515}" srcOrd="0" destOrd="0" parTransId="{BC71C1A6-65E3-4035-942C-334534B3737E}" sibTransId="{C2049704-1446-4AA5-9A7E-FF57EB752C2D}"/>
    <dgm:cxn modelId="{3649C806-109E-4357-9B88-899CE6A9D4C4}" type="presOf" srcId="{BB94EBFB-507D-4511-92B5-9B4A9A57B808}" destId="{9F63CFB2-969E-4160-915B-409C2B94761C}" srcOrd="0" destOrd="0" presId="urn:microsoft.com/office/officeart/2005/8/layout/hierarchy3"/>
    <dgm:cxn modelId="{2920DC85-A292-4386-9D5C-007BC1763FFF}" srcId="{BB94EBFB-507D-4511-92B5-9B4A9A57B808}" destId="{15A36AAD-43B7-49F5-AC15-6DA50B985F96}" srcOrd="1" destOrd="0" parTransId="{E56490BA-BDB1-4051-B6C5-A0FE80CB10CE}" sibTransId="{70124E88-E7FE-4F11-BFBC-FCB1B8667DEF}"/>
    <dgm:cxn modelId="{7518F3E3-268D-4D58-A048-151D81D7CACD}" type="presOf" srcId="{B5870F90-F5F4-483C-9812-A27F8F786EED}" destId="{29FAEF74-416F-40B6-8249-9984E32B4927}" srcOrd="0" destOrd="0" presId="urn:microsoft.com/office/officeart/2005/8/layout/hierarchy3"/>
    <dgm:cxn modelId="{F3835DFF-48B1-4FBE-9864-43FF8D5254CA}" srcId="{8F13484E-4715-4B8C-AD82-F6FFBE69B079}" destId="{720C22ED-0F48-4938-ABFA-27C623DAEF8D}" srcOrd="1" destOrd="0" parTransId="{7A725FA4-F80B-4DC6-9B98-414E381C73F8}" sibTransId="{3C09D0B3-E628-4BC4-98D9-518C613D00E2}"/>
    <dgm:cxn modelId="{51F181D7-CBE6-415F-A515-5067AAF271BE}" type="presOf" srcId="{716F3BFD-2A71-4F0E-8C17-B35383982001}" destId="{03934B2A-E2AC-46A1-A3F3-7CF011F0E4FE}" srcOrd="0" destOrd="0" presId="urn:microsoft.com/office/officeart/2005/8/layout/hierarchy3"/>
    <dgm:cxn modelId="{F7E71C97-64D4-4D0D-B8B3-4E0B0B2D3103}" type="presOf" srcId="{575C641E-FB06-4E24-9F14-5C432D2E9AA4}" destId="{F318E557-AF2B-46ED-A432-5FF892D9AC34}" srcOrd="1" destOrd="0" presId="urn:microsoft.com/office/officeart/2005/8/layout/hierarchy3"/>
    <dgm:cxn modelId="{1B239945-29FC-485C-B87E-9BFD3BF64DA4}" type="presOf" srcId="{43A8AFB7-3FFF-4541-BA89-4DBD2B56981E}" destId="{F366EFAB-327D-44FC-949F-A7721072BE9E}" srcOrd="0" destOrd="0" presId="urn:microsoft.com/office/officeart/2005/8/layout/hierarchy3"/>
    <dgm:cxn modelId="{E93E2FAB-4847-4D5E-AB25-E90EFEE88020}" srcId="{39B5A5B5-B6AB-4293-8952-812C79FABDE9}" destId="{716F3BFD-2A71-4F0E-8C17-B35383982001}" srcOrd="0" destOrd="0" parTransId="{1AD72497-A34C-4F0E-88B3-E6F002345104}" sibTransId="{9C81403D-3417-4ABF-A73C-D25956FA63D4}"/>
    <dgm:cxn modelId="{90B047A8-7A55-4791-9B1B-099125A351C9}" type="presOf" srcId="{661BC5E1-B043-43D2-8E0E-C98EAB3F89B7}" destId="{573B967C-14B0-4E78-B411-F19603846500}" srcOrd="0" destOrd="0" presId="urn:microsoft.com/office/officeart/2005/8/layout/hierarchy3"/>
    <dgm:cxn modelId="{1A5DB0D0-B1C9-4382-ABF2-1E22552E0A6F}" type="presOf" srcId="{850B0C15-4F42-4553-9131-4212BAABF5BB}" destId="{C924C296-87F1-4644-8B3D-F84C82D96FEE}" srcOrd="0" destOrd="0" presId="urn:microsoft.com/office/officeart/2005/8/layout/hierarchy3"/>
    <dgm:cxn modelId="{BC27D36F-5C9D-43CB-B263-9FA8BCB49CDF}" type="presOf" srcId="{00C20C65-C6EE-4E98-9C9C-3D75B25856B9}" destId="{D96CCAEA-06E6-4D1B-8D00-5C0299B3ADD4}" srcOrd="0" destOrd="0" presId="urn:microsoft.com/office/officeart/2005/8/layout/hierarchy3"/>
    <dgm:cxn modelId="{BDFC5633-3C41-4C6C-A261-92CD4ED89F57}" type="presOf" srcId="{8F13484E-4715-4B8C-AD82-F6FFBE69B079}" destId="{2C1CE42B-AAF9-4A0D-A249-96CD4538709C}" srcOrd="0" destOrd="0" presId="urn:microsoft.com/office/officeart/2005/8/layout/hierarchy3"/>
    <dgm:cxn modelId="{94382416-C81B-416C-B577-9C9E2A5EB4B3}" type="presOf" srcId="{A52E7CE4-70E7-4A8A-A0F1-017FE66B7A54}" destId="{11307F50-19C0-4588-A267-737C1D4A7A07}" srcOrd="0" destOrd="0" presId="urn:microsoft.com/office/officeart/2005/8/layout/hierarchy3"/>
    <dgm:cxn modelId="{08D5B902-76C3-4AF1-B7B0-542F63D3B104}" srcId="{8F13484E-4715-4B8C-AD82-F6FFBE69B079}" destId="{00B15BD6-D4D1-4F9D-A602-AEB5D54336F8}" srcOrd="5" destOrd="0" parTransId="{E5BB14BE-0371-4D9E-A3BE-073B18C6B256}" sibTransId="{24017B14-B0D0-4568-8C3B-FAF5BE7C815E}"/>
    <dgm:cxn modelId="{E4042E45-DEC3-4BD0-B97A-42BEC0DE988D}" srcId="{43A8AFB7-3FFF-4541-BA89-4DBD2B56981E}" destId="{B8936518-A16E-44D6-ADD6-C43B3C8DAEBC}" srcOrd="1" destOrd="0" parTransId="{39D4BD9E-3190-4869-AD12-052A3C82F16D}" sibTransId="{67552162-5B87-4FFC-9C7F-4F571919E408}"/>
    <dgm:cxn modelId="{461B3764-1B49-4959-9CDD-F7D62F619911}" srcId="{BB94EBFB-507D-4511-92B5-9B4A9A57B808}" destId="{FF52B477-C8A4-4A64-95D8-F81EF45BFB7D}" srcOrd="2" destOrd="0" parTransId="{02C65BCB-D591-4210-B423-E358C84E25E2}" sibTransId="{6800FCCE-A092-4717-A204-39831424AAE0}"/>
    <dgm:cxn modelId="{EC9AC2A8-CED5-447D-829D-17B57EA81477}" srcId="{43A8AFB7-3FFF-4541-BA89-4DBD2B56981E}" destId="{179BFBF1-684D-48DC-B642-E3C8A21DFF15}" srcOrd="2" destOrd="0" parTransId="{28B4C632-DD37-4F9B-B549-30F6A2DFF41B}" sibTransId="{C6377361-28BC-4704-AEE5-4282A7FD8EFC}"/>
    <dgm:cxn modelId="{68444326-7025-415C-9C0A-FA44636F8E6B}" srcId="{6B276856-64C0-4B9E-9968-C1D9B61F96AC}" destId="{BB94EBFB-507D-4511-92B5-9B4A9A57B808}" srcOrd="0" destOrd="0" parTransId="{3328986B-14B2-49A9-9D0B-18EAB302255C}" sibTransId="{C4C8D8D3-7059-4A37-9DAE-CB7EFE7BDBB6}"/>
    <dgm:cxn modelId="{92A1F8B9-A33C-4577-8A2B-62864808EE2A}" type="presOf" srcId="{15A36AAD-43B7-49F5-AC15-6DA50B985F96}" destId="{A987CC0B-D969-4C8F-8F60-001761BE37BB}" srcOrd="0" destOrd="0" presId="urn:microsoft.com/office/officeart/2005/8/layout/hierarchy3"/>
    <dgm:cxn modelId="{81511D73-A800-4FCE-88F1-7F3C1B8C87B4}" type="presOf" srcId="{7B09E2C5-2FE7-4247-9D52-FEF0E6AE9F37}" destId="{9C49B72C-72F2-4CAE-ACB8-CCE8D8961054}" srcOrd="0" destOrd="0" presId="urn:microsoft.com/office/officeart/2005/8/layout/hierarchy3"/>
    <dgm:cxn modelId="{7752341D-7CB9-4DE0-92E3-D2D85DB001EC}" type="presOf" srcId="{6B276856-64C0-4B9E-9968-C1D9B61F96AC}" destId="{8A979A55-E7E8-4EB1-90B3-2C5D2D6949AC}" srcOrd="0" destOrd="0" presId="urn:microsoft.com/office/officeart/2005/8/layout/hierarchy3"/>
    <dgm:cxn modelId="{04E2D9AF-D83F-41B6-925E-5F67D5DA2B9E}" srcId="{BB94EBFB-507D-4511-92B5-9B4A9A57B808}" destId="{3AD4E377-FDC4-4A30-9E16-4854AC8E095A}" srcOrd="3" destOrd="0" parTransId="{8FDA64A7-1CAE-48CB-9595-9AAD3C58C4D0}" sibTransId="{DC08ED1D-0784-4598-8C65-81026EA56E54}"/>
    <dgm:cxn modelId="{CD67D3A1-2EB1-4317-9942-8DDF91D02CE2}" type="presOf" srcId="{39B5A5B5-B6AB-4293-8952-812C79FABDE9}" destId="{81BEFED8-0AA1-47C3-B595-4A2CFD4CB642}" srcOrd="0" destOrd="0" presId="urn:microsoft.com/office/officeart/2005/8/layout/hierarchy3"/>
    <dgm:cxn modelId="{A3135889-1CE9-4BB4-B64C-A150DECE7927}" type="presOf" srcId="{39D4BD9E-3190-4869-AD12-052A3C82F16D}" destId="{E212C3C1-3B4A-47D6-A7EE-B5276AFCE7BD}" srcOrd="0" destOrd="0" presId="urn:microsoft.com/office/officeart/2005/8/layout/hierarchy3"/>
    <dgm:cxn modelId="{0A005E08-5101-4AA3-8DBD-CC067672910A}" type="presOf" srcId="{8F13484E-4715-4B8C-AD82-F6FFBE69B079}" destId="{93C550CA-0A4B-4DFC-AAC3-74EF6FE239B7}" srcOrd="1" destOrd="0" presId="urn:microsoft.com/office/officeart/2005/8/layout/hierarchy3"/>
    <dgm:cxn modelId="{73B38205-8157-4738-8BBE-0B0AA474DE35}" type="presOf" srcId="{542ED826-38CA-4F83-8A86-DAD2FA44E515}" destId="{D0DB3806-F19A-4B7F-9D2E-78382B39B487}" srcOrd="0" destOrd="0" presId="urn:microsoft.com/office/officeart/2005/8/layout/hierarchy3"/>
    <dgm:cxn modelId="{8AF5F0F1-C998-40A3-A8DA-C93BC0FCAE83}" type="presOf" srcId="{A45CD6EB-BA70-4019-9B35-B8CED50B47EC}" destId="{65933C70-702F-4B61-8A4E-93C200E2438F}" srcOrd="0" destOrd="0" presId="urn:microsoft.com/office/officeart/2005/8/layout/hierarchy3"/>
    <dgm:cxn modelId="{04210A92-1659-4A50-9920-2A98E6BB3452}" srcId="{8F13484E-4715-4B8C-AD82-F6FFBE69B079}" destId="{296894EB-3D40-4CBD-A012-B90472D4778E}" srcOrd="4" destOrd="0" parTransId="{661BC5E1-B043-43D2-8E0E-C98EAB3F89B7}" sibTransId="{2FC491FF-BF1B-4854-8420-D77313D8690C}"/>
    <dgm:cxn modelId="{E26AC3FD-9DB0-4FFA-A441-5721629DA03C}" type="presOf" srcId="{FF52B477-C8A4-4A64-95D8-F81EF45BFB7D}" destId="{C5FA0B35-042F-48CA-8029-8DA1598C13C9}" srcOrd="0" destOrd="0" presId="urn:microsoft.com/office/officeart/2005/8/layout/hierarchy3"/>
    <dgm:cxn modelId="{1BBCB6F1-1204-441B-9058-838968395A32}" type="presOf" srcId="{88F5856C-9F1A-49C5-B332-3BC0601D4D49}" destId="{83361849-C329-4304-9E42-C48F53E8D6B2}" srcOrd="0" destOrd="0" presId="urn:microsoft.com/office/officeart/2005/8/layout/hierarchy3"/>
    <dgm:cxn modelId="{0CB525A6-2A13-4778-9674-3F633CAFFC4A}" srcId="{6B276856-64C0-4B9E-9968-C1D9B61F96AC}" destId="{39B5A5B5-B6AB-4293-8952-812C79FABDE9}" srcOrd="4" destOrd="0" parTransId="{2C283952-14EB-4A92-9A76-023D22173945}" sibTransId="{F071B90A-283B-484F-B0DD-490EBE933767}"/>
    <dgm:cxn modelId="{89DD00AE-21DE-4B68-B511-09B7155DDC80}" srcId="{6B276856-64C0-4B9E-9968-C1D9B61F96AC}" destId="{8F13484E-4715-4B8C-AD82-F6FFBE69B079}" srcOrd="1" destOrd="0" parTransId="{997AD6C9-9393-4313-A4F0-5D007A3A883A}" sibTransId="{ADA8DFED-8C3D-4610-AC66-9CF21CD24357}"/>
    <dgm:cxn modelId="{7E816FEA-CC7C-488E-8963-E13B8662A4CF}" type="presOf" srcId="{F6651DAF-029A-4111-AC1A-7FD84E0CE64D}" destId="{ED7D0D7F-D025-4FCC-937E-667199C95D41}" srcOrd="0" destOrd="0" presId="urn:microsoft.com/office/officeart/2005/8/layout/hierarchy3"/>
    <dgm:cxn modelId="{6D3D75DE-D260-40C7-AD45-4FA388D9CE36}" type="presOf" srcId="{28B4C632-DD37-4F9B-B549-30F6A2DFF41B}" destId="{ACFF6B75-4F64-4A77-B6DC-D3148465A3F6}" srcOrd="0" destOrd="0" presId="urn:microsoft.com/office/officeart/2005/8/layout/hierarchy3"/>
    <dgm:cxn modelId="{2D1413E2-C876-4FFB-89D2-131808CADFFB}" type="presOf" srcId="{BB94EBFB-507D-4511-92B5-9B4A9A57B808}" destId="{A5775CB2-4974-480D-A0CC-71B2FDE8BF03}" srcOrd="1" destOrd="0" presId="urn:microsoft.com/office/officeart/2005/8/layout/hierarchy3"/>
    <dgm:cxn modelId="{A3D148AA-F550-46D0-9807-64C01EB493CA}" type="presOf" srcId="{7BE823D3-8199-4FB4-BF75-7DBC874A7932}" destId="{541F840B-4B3B-4D2B-83F1-B6D84AF50936}" srcOrd="0" destOrd="0" presId="urn:microsoft.com/office/officeart/2005/8/layout/hierarchy3"/>
    <dgm:cxn modelId="{264382E2-2B30-450F-9370-60C5D8A60740}" srcId="{43A8AFB7-3FFF-4541-BA89-4DBD2B56981E}" destId="{542ED826-38CA-4F83-8A86-DAD2FA44E515}" srcOrd="3" destOrd="0" parTransId="{9ED86F1B-5F84-4E16-8EC5-86BD4CBB503C}" sibTransId="{44833F06-021F-439F-92C2-F155895A5F1F}"/>
    <dgm:cxn modelId="{AF4A7952-C448-4D82-8395-E746B5AA5A3A}" type="presOf" srcId="{D45E4862-D356-48DF-8E59-6DF9717A6561}" destId="{ED0DF5B2-D294-4F5F-8328-59D10828C793}" srcOrd="0" destOrd="0" presId="urn:microsoft.com/office/officeart/2005/8/layout/hierarchy3"/>
    <dgm:cxn modelId="{A9043B34-AA96-4FB7-8B82-373EB8B04673}" srcId="{43A8AFB7-3FFF-4541-BA89-4DBD2B56981E}" destId="{1EAA3AEB-A090-40DE-9CC5-C7CCEAE61192}" srcOrd="0" destOrd="0" parTransId="{D45E4862-D356-48DF-8E59-6DF9717A6561}" sibTransId="{71AE8324-5888-4448-B570-81794F24081F}"/>
    <dgm:cxn modelId="{7ECA615B-CB0E-4A69-BE8F-148856DEC10A}" srcId="{8F13484E-4715-4B8C-AD82-F6FFBE69B079}" destId="{7AD20B2C-616E-446B-BA74-258F2141A021}" srcOrd="0" destOrd="0" parTransId="{B5870F90-F5F4-483C-9812-A27F8F786EED}" sibTransId="{6E4D99C7-6E3B-4A53-8961-CB70318C609D}"/>
    <dgm:cxn modelId="{C98EB5FE-E2B3-4194-9E7B-C9A46D097223}" type="presOf" srcId="{E56490BA-BDB1-4051-B6C5-A0FE80CB10CE}" destId="{E6DA931D-52FE-4802-A620-F2EB254BE157}" srcOrd="0" destOrd="0" presId="urn:microsoft.com/office/officeart/2005/8/layout/hierarchy3"/>
    <dgm:cxn modelId="{194E4D99-A278-4DD1-AEE7-946FD8B62F8B}" srcId="{39B5A5B5-B6AB-4293-8952-812C79FABDE9}" destId="{A45CD6EB-BA70-4019-9B35-B8CED50B47EC}" srcOrd="2" destOrd="0" parTransId="{6A1C9E6F-5C5E-446C-A932-FCEFE1BF182E}" sibTransId="{3CA573D9-E31D-4FDB-A0B9-96C02DF5253F}"/>
    <dgm:cxn modelId="{DD517B1B-D9F7-4D6E-9E92-BCA50049A4DE}" type="presOf" srcId="{39B5A5B5-B6AB-4293-8952-812C79FABDE9}" destId="{507A65B9-6AAE-47E9-B3AD-38B67CD8EE39}" srcOrd="1" destOrd="0" presId="urn:microsoft.com/office/officeart/2005/8/layout/hierarchy3"/>
    <dgm:cxn modelId="{5CEA8A17-2322-4F69-931A-13D3755B79D8}" type="presOf" srcId="{BC71C1A6-65E3-4035-942C-334534B3737E}" destId="{77F9D31B-A7F3-4FCC-B295-BA8E1BC483B6}" srcOrd="0" destOrd="0" presId="urn:microsoft.com/office/officeart/2005/8/layout/hierarchy3"/>
    <dgm:cxn modelId="{19B45DFD-D4BE-4826-9188-189962A1DC24}" type="presOf" srcId="{E9E9F009-D895-41F5-AE5B-10510D761ECA}" destId="{901C0A6F-B6F7-4FFB-8FF1-D12896D64BB5}" srcOrd="0" destOrd="0" presId="urn:microsoft.com/office/officeart/2005/8/layout/hierarchy3"/>
    <dgm:cxn modelId="{210B73CC-377D-496B-AA48-9A8CD49C49E8}" srcId="{8F13484E-4715-4B8C-AD82-F6FFBE69B079}" destId="{82B14CB1-F8F2-418F-862B-7D09EEE0724F}" srcOrd="6" destOrd="0" parTransId="{B5B22DC4-19A0-4DBA-9A90-7B14285ACDD6}" sibTransId="{F1F0D35E-3FA7-4A03-B85F-DE6FF754BEF3}"/>
    <dgm:cxn modelId="{1A116EF0-26C4-4639-A6D7-78F4D042A2D1}" type="presOf" srcId="{1EAA3AEB-A090-40DE-9CC5-C7CCEAE61192}" destId="{98D561F2-54A8-470F-A20F-C563F529F2E6}" srcOrd="0" destOrd="0" presId="urn:microsoft.com/office/officeart/2005/8/layout/hierarchy3"/>
    <dgm:cxn modelId="{FABC03F4-0BCA-426A-AD52-8AF6A8D0F94B}" srcId="{8F13484E-4715-4B8C-AD82-F6FFBE69B079}" destId="{41FECA82-B085-486C-A51C-31F58DAA7A16}" srcOrd="7" destOrd="0" parTransId="{E9E9F009-D895-41F5-AE5B-10510D761ECA}" sibTransId="{F8D58035-AC73-4751-90BC-BE320C5C2D11}"/>
    <dgm:cxn modelId="{4D9C1908-D183-472B-93F6-24F3DA3821D5}" type="presOf" srcId="{720C22ED-0F48-4938-ABFA-27C623DAEF8D}" destId="{16C76637-FB54-4C73-860F-38BBE2E31E19}" srcOrd="0" destOrd="0" presId="urn:microsoft.com/office/officeart/2005/8/layout/hierarchy3"/>
    <dgm:cxn modelId="{41E35D62-6093-4547-8271-A518B69D6D35}" srcId="{575C641E-FB06-4E24-9F14-5C432D2E9AA4}" destId="{F58E7716-B457-44E9-B3E3-234B2D53272D}" srcOrd="0" destOrd="0" parTransId="{53FA5220-3E7C-4DEF-AA39-A00EDA400A0A}" sibTransId="{51E8BB2F-1AAC-4444-A34B-03F7055551AE}"/>
    <dgm:cxn modelId="{43E207C3-6073-48F3-B39E-766C1012117B}" type="presOf" srcId="{7AD20B2C-616E-446B-BA74-258F2141A021}" destId="{EDF07F42-B1CA-4E36-A211-7333B5DBD647}" srcOrd="0" destOrd="0" presId="urn:microsoft.com/office/officeart/2005/8/layout/hierarchy3"/>
    <dgm:cxn modelId="{A5B28F52-6931-476C-87FA-77457125FF3F}" srcId="{6B276856-64C0-4B9E-9968-C1D9B61F96AC}" destId="{575C641E-FB06-4E24-9F14-5C432D2E9AA4}" srcOrd="3" destOrd="0" parTransId="{FB39601C-85E4-4D01-B064-A1E45AFB337D}" sibTransId="{1B946BB0-C6B9-4065-90B3-A2F548CC241F}"/>
    <dgm:cxn modelId="{4DB15D30-92B0-459C-9AB5-A33F927D1862}" type="presOf" srcId="{7A725FA4-F80B-4DC6-9B98-414E381C73F8}" destId="{7CC1F5B4-5BDE-4240-8934-2957661F6F0C}" srcOrd="0" destOrd="0" presId="urn:microsoft.com/office/officeart/2005/8/layout/hierarchy3"/>
    <dgm:cxn modelId="{5A7ACDAB-D623-4D99-A85C-3F3E5C5325A3}" srcId="{39B5A5B5-B6AB-4293-8952-812C79FABDE9}" destId="{75DB5FB2-727E-43F4-836D-B23372D9594E}" srcOrd="3" destOrd="0" parTransId="{7BE823D3-8199-4FB4-BF75-7DBC874A7932}" sibTransId="{FB9EF576-B308-40FC-9F3D-E16919598FBA}"/>
    <dgm:cxn modelId="{85EC4C1B-5403-4114-93C4-699E2E3DF198}" type="presOf" srcId="{3AD4E377-FDC4-4A30-9E16-4854AC8E095A}" destId="{8DE5D3EC-B61C-459D-8A66-E377AA0F9D5B}" srcOrd="0" destOrd="0" presId="urn:microsoft.com/office/officeart/2005/8/layout/hierarchy3"/>
    <dgm:cxn modelId="{BF264171-0BD8-48C0-964E-123F281A3E2D}" type="presParOf" srcId="{8A979A55-E7E8-4EB1-90B3-2C5D2D6949AC}" destId="{BA388A6E-9ED9-4398-8ED3-4CEFD0D8BEE0}" srcOrd="0" destOrd="0" presId="urn:microsoft.com/office/officeart/2005/8/layout/hierarchy3"/>
    <dgm:cxn modelId="{DF634CC4-32BC-4C44-B55B-62F1DACB401A}" type="presParOf" srcId="{BA388A6E-9ED9-4398-8ED3-4CEFD0D8BEE0}" destId="{85953FEF-D7BA-46DE-A0F1-F5CE2A5C0BED}" srcOrd="0" destOrd="0" presId="urn:microsoft.com/office/officeart/2005/8/layout/hierarchy3"/>
    <dgm:cxn modelId="{7E621D67-8C66-425A-920D-FB8D5C4D18F8}" type="presParOf" srcId="{85953FEF-D7BA-46DE-A0F1-F5CE2A5C0BED}" destId="{9F63CFB2-969E-4160-915B-409C2B94761C}" srcOrd="0" destOrd="0" presId="urn:microsoft.com/office/officeart/2005/8/layout/hierarchy3"/>
    <dgm:cxn modelId="{5A3F3179-A8FF-432D-A57F-DB2B9DA0BC36}" type="presParOf" srcId="{85953FEF-D7BA-46DE-A0F1-F5CE2A5C0BED}" destId="{A5775CB2-4974-480D-A0CC-71B2FDE8BF03}" srcOrd="1" destOrd="0" presId="urn:microsoft.com/office/officeart/2005/8/layout/hierarchy3"/>
    <dgm:cxn modelId="{1A8C7505-AA06-4109-A894-9803231D59FF}" type="presParOf" srcId="{BA388A6E-9ED9-4398-8ED3-4CEFD0D8BEE0}" destId="{F0E450A7-0A8E-460E-9F3F-C4578BEDF836}" srcOrd="1" destOrd="0" presId="urn:microsoft.com/office/officeart/2005/8/layout/hierarchy3"/>
    <dgm:cxn modelId="{407C380E-94BD-4B61-8967-CCA13D12233A}" type="presParOf" srcId="{F0E450A7-0A8E-460E-9F3F-C4578BEDF836}" destId="{77F9D31B-A7F3-4FCC-B295-BA8E1BC483B6}" srcOrd="0" destOrd="0" presId="urn:microsoft.com/office/officeart/2005/8/layout/hierarchy3"/>
    <dgm:cxn modelId="{B1381393-881A-43E3-A550-0799A215E38F}" type="presParOf" srcId="{F0E450A7-0A8E-460E-9F3F-C4578BEDF836}" destId="{6F89D71D-B162-4B73-8562-BBDD32C5797A}" srcOrd="1" destOrd="0" presId="urn:microsoft.com/office/officeart/2005/8/layout/hierarchy3"/>
    <dgm:cxn modelId="{5B19EC97-F159-477F-A558-F4CFBC78044F}" type="presParOf" srcId="{F0E450A7-0A8E-460E-9F3F-C4578BEDF836}" destId="{E6DA931D-52FE-4802-A620-F2EB254BE157}" srcOrd="2" destOrd="0" presId="urn:microsoft.com/office/officeart/2005/8/layout/hierarchy3"/>
    <dgm:cxn modelId="{3849C599-25B8-44C6-9B30-413C9A648EEF}" type="presParOf" srcId="{F0E450A7-0A8E-460E-9F3F-C4578BEDF836}" destId="{A987CC0B-D969-4C8F-8F60-001761BE37BB}" srcOrd="3" destOrd="0" presId="urn:microsoft.com/office/officeart/2005/8/layout/hierarchy3"/>
    <dgm:cxn modelId="{24733E8D-F219-4656-A5EB-04E60EE1E907}" type="presParOf" srcId="{F0E450A7-0A8E-460E-9F3F-C4578BEDF836}" destId="{1C9DE695-BE97-48E2-8BD8-611485AEDF73}" srcOrd="4" destOrd="0" presId="urn:microsoft.com/office/officeart/2005/8/layout/hierarchy3"/>
    <dgm:cxn modelId="{590C9597-FF4A-4F62-978B-9AAFBAC0C292}" type="presParOf" srcId="{F0E450A7-0A8E-460E-9F3F-C4578BEDF836}" destId="{C5FA0B35-042F-48CA-8029-8DA1598C13C9}" srcOrd="5" destOrd="0" presId="urn:microsoft.com/office/officeart/2005/8/layout/hierarchy3"/>
    <dgm:cxn modelId="{25232714-1E4A-47E0-8266-FC9C2B41435D}" type="presParOf" srcId="{F0E450A7-0A8E-460E-9F3F-C4578BEDF836}" destId="{45D78A06-8FA5-4CF2-B682-C2906F0A8CAE}" srcOrd="6" destOrd="0" presId="urn:microsoft.com/office/officeart/2005/8/layout/hierarchy3"/>
    <dgm:cxn modelId="{8C9428FA-FCA1-468E-A6E0-C260BA128CF2}" type="presParOf" srcId="{F0E450A7-0A8E-460E-9F3F-C4578BEDF836}" destId="{8DE5D3EC-B61C-459D-8A66-E377AA0F9D5B}" srcOrd="7" destOrd="0" presId="urn:microsoft.com/office/officeart/2005/8/layout/hierarchy3"/>
    <dgm:cxn modelId="{C02A3F98-1675-4801-964A-DD9113BF2404}" type="presParOf" srcId="{8A979A55-E7E8-4EB1-90B3-2C5D2D6949AC}" destId="{98A99331-3586-40B1-82FA-81EC2C0E339B}" srcOrd="1" destOrd="0" presId="urn:microsoft.com/office/officeart/2005/8/layout/hierarchy3"/>
    <dgm:cxn modelId="{6AE801D2-343C-4E95-9CF9-6CA0D34CA49D}" type="presParOf" srcId="{98A99331-3586-40B1-82FA-81EC2C0E339B}" destId="{61791AF3-7ED4-4BBE-81EC-33A56383A087}" srcOrd="0" destOrd="0" presId="urn:microsoft.com/office/officeart/2005/8/layout/hierarchy3"/>
    <dgm:cxn modelId="{92B48CE4-87BF-47AA-ACF7-57E01EB73B91}" type="presParOf" srcId="{61791AF3-7ED4-4BBE-81EC-33A56383A087}" destId="{2C1CE42B-AAF9-4A0D-A249-96CD4538709C}" srcOrd="0" destOrd="0" presId="urn:microsoft.com/office/officeart/2005/8/layout/hierarchy3"/>
    <dgm:cxn modelId="{7FE94D43-C1D0-436C-B4F4-F0FA66647ADB}" type="presParOf" srcId="{61791AF3-7ED4-4BBE-81EC-33A56383A087}" destId="{93C550CA-0A4B-4DFC-AAC3-74EF6FE239B7}" srcOrd="1" destOrd="0" presId="urn:microsoft.com/office/officeart/2005/8/layout/hierarchy3"/>
    <dgm:cxn modelId="{72AFC466-EE2F-4F8C-8E0F-0A376E8D4468}" type="presParOf" srcId="{98A99331-3586-40B1-82FA-81EC2C0E339B}" destId="{8539E010-B246-4A8B-A414-7A452339B3BC}" srcOrd="1" destOrd="0" presId="urn:microsoft.com/office/officeart/2005/8/layout/hierarchy3"/>
    <dgm:cxn modelId="{7A962992-407D-4244-BDE0-6C3603BD60A2}" type="presParOf" srcId="{8539E010-B246-4A8B-A414-7A452339B3BC}" destId="{29FAEF74-416F-40B6-8249-9984E32B4927}" srcOrd="0" destOrd="0" presId="urn:microsoft.com/office/officeart/2005/8/layout/hierarchy3"/>
    <dgm:cxn modelId="{B56EE748-82C4-47E4-BD54-DADA8D40A705}" type="presParOf" srcId="{8539E010-B246-4A8B-A414-7A452339B3BC}" destId="{EDF07F42-B1CA-4E36-A211-7333B5DBD647}" srcOrd="1" destOrd="0" presId="urn:microsoft.com/office/officeart/2005/8/layout/hierarchy3"/>
    <dgm:cxn modelId="{745297FD-1260-443B-8225-1D5A2E82A7C9}" type="presParOf" srcId="{8539E010-B246-4A8B-A414-7A452339B3BC}" destId="{7CC1F5B4-5BDE-4240-8934-2957661F6F0C}" srcOrd="2" destOrd="0" presId="urn:microsoft.com/office/officeart/2005/8/layout/hierarchy3"/>
    <dgm:cxn modelId="{F91E4393-47CB-4429-873B-447D5E3FA7D1}" type="presParOf" srcId="{8539E010-B246-4A8B-A414-7A452339B3BC}" destId="{16C76637-FB54-4C73-860F-38BBE2E31E19}" srcOrd="3" destOrd="0" presId="urn:microsoft.com/office/officeart/2005/8/layout/hierarchy3"/>
    <dgm:cxn modelId="{B1CC40C1-B8D9-4FBC-971B-41339CB529EC}" type="presParOf" srcId="{8539E010-B246-4A8B-A414-7A452339B3BC}" destId="{B34CC10E-B988-4DD9-BE20-7F5D35E03858}" srcOrd="4" destOrd="0" presId="urn:microsoft.com/office/officeart/2005/8/layout/hierarchy3"/>
    <dgm:cxn modelId="{53CA533C-FE07-4A48-88C6-2E62BC88AA53}" type="presParOf" srcId="{8539E010-B246-4A8B-A414-7A452339B3BC}" destId="{9C49B72C-72F2-4CAE-ACB8-CCE8D8961054}" srcOrd="5" destOrd="0" presId="urn:microsoft.com/office/officeart/2005/8/layout/hierarchy3"/>
    <dgm:cxn modelId="{8697A246-02A5-409D-AC3A-41F22A0F61ED}" type="presParOf" srcId="{8539E010-B246-4A8B-A414-7A452339B3BC}" destId="{C43260CC-5A9F-4B1E-9DAA-6A79A58A2DC7}" srcOrd="6" destOrd="0" presId="urn:microsoft.com/office/officeart/2005/8/layout/hierarchy3"/>
    <dgm:cxn modelId="{900A7C1E-06A1-42B1-9B81-916226061B16}" type="presParOf" srcId="{8539E010-B246-4A8B-A414-7A452339B3BC}" destId="{11307F50-19C0-4588-A267-737C1D4A7A07}" srcOrd="7" destOrd="0" presId="urn:microsoft.com/office/officeart/2005/8/layout/hierarchy3"/>
    <dgm:cxn modelId="{D5C2C34B-3499-431E-91D6-BAB1126F88C0}" type="presParOf" srcId="{8539E010-B246-4A8B-A414-7A452339B3BC}" destId="{573B967C-14B0-4E78-B411-F19603846500}" srcOrd="8" destOrd="0" presId="urn:microsoft.com/office/officeart/2005/8/layout/hierarchy3"/>
    <dgm:cxn modelId="{C7A3CB7C-5D15-489B-9431-B176D0891AE8}" type="presParOf" srcId="{8539E010-B246-4A8B-A414-7A452339B3BC}" destId="{BB1CDB23-D814-482B-9AF1-BA6679BC6F96}" srcOrd="9" destOrd="0" presId="urn:microsoft.com/office/officeart/2005/8/layout/hierarchy3"/>
    <dgm:cxn modelId="{6826E1EB-C9FB-4B06-86AD-6A409F302E0D}" type="presParOf" srcId="{8539E010-B246-4A8B-A414-7A452339B3BC}" destId="{D40CE182-A295-4AE4-ABF2-A7DC5288FBB6}" srcOrd="10" destOrd="0" presId="urn:microsoft.com/office/officeart/2005/8/layout/hierarchy3"/>
    <dgm:cxn modelId="{C3BDB368-C80E-4EFC-A1C6-4D734F1A08C5}" type="presParOf" srcId="{8539E010-B246-4A8B-A414-7A452339B3BC}" destId="{32ADD633-3172-4939-8891-4B9EE67F4026}" srcOrd="11" destOrd="0" presId="urn:microsoft.com/office/officeart/2005/8/layout/hierarchy3"/>
    <dgm:cxn modelId="{2A48F985-45D1-4014-B093-880B7932D7E6}" type="presParOf" srcId="{8539E010-B246-4A8B-A414-7A452339B3BC}" destId="{92BF3506-B009-44D6-958F-B79B68E84104}" srcOrd="12" destOrd="0" presId="urn:microsoft.com/office/officeart/2005/8/layout/hierarchy3"/>
    <dgm:cxn modelId="{93536874-1A36-452B-BEDF-B894E7333C08}" type="presParOf" srcId="{8539E010-B246-4A8B-A414-7A452339B3BC}" destId="{325E0556-CA1C-435D-815B-D35F82473171}" srcOrd="13" destOrd="0" presId="urn:microsoft.com/office/officeart/2005/8/layout/hierarchy3"/>
    <dgm:cxn modelId="{3D013CC3-31B8-4A8F-8150-ABF89A140E65}" type="presParOf" srcId="{8539E010-B246-4A8B-A414-7A452339B3BC}" destId="{901C0A6F-B6F7-4FFB-8FF1-D12896D64BB5}" srcOrd="14" destOrd="0" presId="urn:microsoft.com/office/officeart/2005/8/layout/hierarchy3"/>
    <dgm:cxn modelId="{33D3BC2A-3DCE-4ACD-8667-9E0444087010}" type="presParOf" srcId="{8539E010-B246-4A8B-A414-7A452339B3BC}" destId="{99AB3225-B0F2-497E-8929-8E0FB12309D3}" srcOrd="15" destOrd="0" presId="urn:microsoft.com/office/officeart/2005/8/layout/hierarchy3"/>
    <dgm:cxn modelId="{E2552B98-37F2-4D5F-B35A-8F2C2D199673}" type="presParOf" srcId="{8A979A55-E7E8-4EB1-90B3-2C5D2D6949AC}" destId="{D869B80B-DF3A-4DF2-8471-8BD6A21560CE}" srcOrd="2" destOrd="0" presId="urn:microsoft.com/office/officeart/2005/8/layout/hierarchy3"/>
    <dgm:cxn modelId="{E107B4B9-4789-4E49-84CE-984A3038B0DE}" type="presParOf" srcId="{D869B80B-DF3A-4DF2-8471-8BD6A21560CE}" destId="{1754B9A1-2795-4C67-84B5-DF630EFDD7AF}" srcOrd="0" destOrd="0" presId="urn:microsoft.com/office/officeart/2005/8/layout/hierarchy3"/>
    <dgm:cxn modelId="{AB560BDD-F909-46F2-B478-C0CF854FC4FA}" type="presParOf" srcId="{1754B9A1-2795-4C67-84B5-DF630EFDD7AF}" destId="{F366EFAB-327D-44FC-949F-A7721072BE9E}" srcOrd="0" destOrd="0" presId="urn:microsoft.com/office/officeart/2005/8/layout/hierarchy3"/>
    <dgm:cxn modelId="{E7838109-22FC-413C-8534-9F5AB035E0C5}" type="presParOf" srcId="{1754B9A1-2795-4C67-84B5-DF630EFDD7AF}" destId="{AF9F397A-B300-40B2-91B4-EF6C5C858580}" srcOrd="1" destOrd="0" presId="urn:microsoft.com/office/officeart/2005/8/layout/hierarchy3"/>
    <dgm:cxn modelId="{BD763FD2-49B5-404A-88D9-9F32CBAFEBCE}" type="presParOf" srcId="{D869B80B-DF3A-4DF2-8471-8BD6A21560CE}" destId="{2C003970-3023-4213-825F-F20335305A65}" srcOrd="1" destOrd="0" presId="urn:microsoft.com/office/officeart/2005/8/layout/hierarchy3"/>
    <dgm:cxn modelId="{629D7D4C-7E6D-4ED2-9127-8B8C9137A150}" type="presParOf" srcId="{2C003970-3023-4213-825F-F20335305A65}" destId="{ED0DF5B2-D294-4F5F-8328-59D10828C793}" srcOrd="0" destOrd="0" presId="urn:microsoft.com/office/officeart/2005/8/layout/hierarchy3"/>
    <dgm:cxn modelId="{CFAF9FA5-D7EF-446C-866B-0C08F5E6EC03}" type="presParOf" srcId="{2C003970-3023-4213-825F-F20335305A65}" destId="{98D561F2-54A8-470F-A20F-C563F529F2E6}" srcOrd="1" destOrd="0" presId="urn:microsoft.com/office/officeart/2005/8/layout/hierarchy3"/>
    <dgm:cxn modelId="{E6C8A4DF-8035-4227-9D94-727E27CE7DC9}" type="presParOf" srcId="{2C003970-3023-4213-825F-F20335305A65}" destId="{E212C3C1-3B4A-47D6-A7EE-B5276AFCE7BD}" srcOrd="2" destOrd="0" presId="urn:microsoft.com/office/officeart/2005/8/layout/hierarchy3"/>
    <dgm:cxn modelId="{82418341-9854-4D5E-8CD1-DF11909D0147}" type="presParOf" srcId="{2C003970-3023-4213-825F-F20335305A65}" destId="{8604D354-AF19-4E3F-A650-9F4FFCA37954}" srcOrd="3" destOrd="0" presId="urn:microsoft.com/office/officeart/2005/8/layout/hierarchy3"/>
    <dgm:cxn modelId="{F111B464-0988-4197-B70C-EC3F806E553A}" type="presParOf" srcId="{2C003970-3023-4213-825F-F20335305A65}" destId="{ACFF6B75-4F64-4A77-B6DC-D3148465A3F6}" srcOrd="4" destOrd="0" presId="urn:microsoft.com/office/officeart/2005/8/layout/hierarchy3"/>
    <dgm:cxn modelId="{E7512514-6D2A-4595-B238-A2A832C2E4BB}" type="presParOf" srcId="{2C003970-3023-4213-825F-F20335305A65}" destId="{493938D0-96A3-4119-94F8-667A696EBF08}" srcOrd="5" destOrd="0" presId="urn:microsoft.com/office/officeart/2005/8/layout/hierarchy3"/>
    <dgm:cxn modelId="{D7281E56-B32C-4235-8DC3-28F280815550}" type="presParOf" srcId="{2C003970-3023-4213-825F-F20335305A65}" destId="{B145FAB1-ECE6-4C67-9A1A-35C2E7078DBF}" srcOrd="6" destOrd="0" presId="urn:microsoft.com/office/officeart/2005/8/layout/hierarchy3"/>
    <dgm:cxn modelId="{D2A78D76-2AF8-4D32-AFF2-1986D7DA64C6}" type="presParOf" srcId="{2C003970-3023-4213-825F-F20335305A65}" destId="{D0DB3806-F19A-4B7F-9D2E-78382B39B487}" srcOrd="7" destOrd="0" presId="urn:microsoft.com/office/officeart/2005/8/layout/hierarchy3"/>
    <dgm:cxn modelId="{DC5D0BD4-B519-4A52-9D3A-50045FE182C1}" type="presParOf" srcId="{8A979A55-E7E8-4EB1-90B3-2C5D2D6949AC}" destId="{73CC6202-68BC-44C0-9A52-E2D925BD04A5}" srcOrd="3" destOrd="0" presId="urn:microsoft.com/office/officeart/2005/8/layout/hierarchy3"/>
    <dgm:cxn modelId="{F0547E6B-99D1-4583-8384-82B08286A93A}" type="presParOf" srcId="{73CC6202-68BC-44C0-9A52-E2D925BD04A5}" destId="{D7C8995A-A99E-4B21-A621-88DF59420C44}" srcOrd="0" destOrd="0" presId="urn:microsoft.com/office/officeart/2005/8/layout/hierarchy3"/>
    <dgm:cxn modelId="{EDE1F71B-ACF7-416B-AC3B-AC761A2FB51E}" type="presParOf" srcId="{D7C8995A-A99E-4B21-A621-88DF59420C44}" destId="{38405C99-A126-4B23-AB40-624D575016F6}" srcOrd="0" destOrd="0" presId="urn:microsoft.com/office/officeart/2005/8/layout/hierarchy3"/>
    <dgm:cxn modelId="{33254FAD-3D44-464D-94C4-615799EAB43D}" type="presParOf" srcId="{D7C8995A-A99E-4B21-A621-88DF59420C44}" destId="{F318E557-AF2B-46ED-A432-5FF892D9AC34}" srcOrd="1" destOrd="0" presId="urn:microsoft.com/office/officeart/2005/8/layout/hierarchy3"/>
    <dgm:cxn modelId="{9C92C61D-B619-4056-B58D-5CB18E59751D}" type="presParOf" srcId="{73CC6202-68BC-44C0-9A52-E2D925BD04A5}" destId="{D947D567-D309-4EE2-A2C7-5910B033B78A}" srcOrd="1" destOrd="0" presId="urn:microsoft.com/office/officeart/2005/8/layout/hierarchy3"/>
    <dgm:cxn modelId="{74E16549-A554-4AA7-98BE-D4EEE332F3D8}" type="presParOf" srcId="{D947D567-D309-4EE2-A2C7-5910B033B78A}" destId="{D44EF55B-E9BF-4D51-8190-1159A58ABF01}" srcOrd="0" destOrd="0" presId="urn:microsoft.com/office/officeart/2005/8/layout/hierarchy3"/>
    <dgm:cxn modelId="{1803CC08-0E19-469F-83B1-0834D23EF0A2}" type="presParOf" srcId="{D947D567-D309-4EE2-A2C7-5910B033B78A}" destId="{E0FB4934-D890-400E-99DC-F1BA5C684DE9}" srcOrd="1" destOrd="0" presId="urn:microsoft.com/office/officeart/2005/8/layout/hierarchy3"/>
    <dgm:cxn modelId="{6FEFBCBF-346A-4057-9A11-8BEEA85E212B}" type="presParOf" srcId="{D947D567-D309-4EE2-A2C7-5910B033B78A}" destId="{3F74B8C7-E00D-41DF-984D-FFDFE964AC69}" srcOrd="2" destOrd="0" presId="urn:microsoft.com/office/officeart/2005/8/layout/hierarchy3"/>
    <dgm:cxn modelId="{3A890FDA-980D-4A9D-A558-EAE0EEE54920}" type="presParOf" srcId="{D947D567-D309-4EE2-A2C7-5910B033B78A}" destId="{04042A69-EBA4-48D4-B0E7-BB715E97638E}" srcOrd="3" destOrd="0" presId="urn:microsoft.com/office/officeart/2005/8/layout/hierarchy3"/>
    <dgm:cxn modelId="{F8B50F13-A3D8-4256-950C-229F07D36F70}" type="presParOf" srcId="{D947D567-D309-4EE2-A2C7-5910B033B78A}" destId="{9BADE474-B8DE-4B97-8CB8-F31966E849CB}" srcOrd="4" destOrd="0" presId="urn:microsoft.com/office/officeart/2005/8/layout/hierarchy3"/>
    <dgm:cxn modelId="{DCDD01F7-CE7C-4D83-A805-D514D8B56E04}" type="presParOf" srcId="{D947D567-D309-4EE2-A2C7-5910B033B78A}" destId="{CBD9CCE8-1A63-4774-96F4-66959899DB34}" srcOrd="5" destOrd="0" presId="urn:microsoft.com/office/officeart/2005/8/layout/hierarchy3"/>
    <dgm:cxn modelId="{C2B57CA9-91C6-42E3-B464-A1E4E8B9834B}" type="presParOf" srcId="{D947D567-D309-4EE2-A2C7-5910B033B78A}" destId="{83361849-C329-4304-9E42-C48F53E8D6B2}" srcOrd="6" destOrd="0" presId="urn:microsoft.com/office/officeart/2005/8/layout/hierarchy3"/>
    <dgm:cxn modelId="{17F3C483-09BB-4A3F-991E-37C7BC3D1F64}" type="presParOf" srcId="{D947D567-D309-4EE2-A2C7-5910B033B78A}" destId="{ED7D0D7F-D025-4FCC-937E-667199C95D41}" srcOrd="7" destOrd="0" presId="urn:microsoft.com/office/officeart/2005/8/layout/hierarchy3"/>
    <dgm:cxn modelId="{F3958751-4155-4F80-83AF-720C505CDAF0}" type="presParOf" srcId="{D947D567-D309-4EE2-A2C7-5910B033B78A}" destId="{FDBF1B13-0FA8-4088-9B73-85CB30D1646D}" srcOrd="8" destOrd="0" presId="urn:microsoft.com/office/officeart/2005/8/layout/hierarchy3"/>
    <dgm:cxn modelId="{CDB3F6BB-F1F5-45FA-83B4-F4E9C2CBF1E9}" type="presParOf" srcId="{D947D567-D309-4EE2-A2C7-5910B033B78A}" destId="{D96CCAEA-06E6-4D1B-8D00-5C0299B3ADD4}" srcOrd="9" destOrd="0" presId="urn:microsoft.com/office/officeart/2005/8/layout/hierarchy3"/>
    <dgm:cxn modelId="{0270EA90-0C94-4D85-8765-4B323C8FD5B4}" type="presParOf" srcId="{8A979A55-E7E8-4EB1-90B3-2C5D2D6949AC}" destId="{2FF77094-6441-4528-BACD-6B74B464D809}" srcOrd="4" destOrd="0" presId="urn:microsoft.com/office/officeart/2005/8/layout/hierarchy3"/>
    <dgm:cxn modelId="{3E5F021E-785D-43A5-A465-77EEC98924FE}" type="presParOf" srcId="{2FF77094-6441-4528-BACD-6B74B464D809}" destId="{92547DBA-E0B5-42F3-9D98-67426174DEA3}" srcOrd="0" destOrd="0" presId="urn:microsoft.com/office/officeart/2005/8/layout/hierarchy3"/>
    <dgm:cxn modelId="{CF148369-3F14-4A06-8E01-C432903B081F}" type="presParOf" srcId="{92547DBA-E0B5-42F3-9D98-67426174DEA3}" destId="{81BEFED8-0AA1-47C3-B595-4A2CFD4CB642}" srcOrd="0" destOrd="0" presId="urn:microsoft.com/office/officeart/2005/8/layout/hierarchy3"/>
    <dgm:cxn modelId="{9917853D-9EEC-44E6-869E-3F0F9912C866}" type="presParOf" srcId="{92547DBA-E0B5-42F3-9D98-67426174DEA3}" destId="{507A65B9-6AAE-47E9-B3AD-38B67CD8EE39}" srcOrd="1" destOrd="0" presId="urn:microsoft.com/office/officeart/2005/8/layout/hierarchy3"/>
    <dgm:cxn modelId="{3B2FA47B-327F-4BCC-9029-6B32CC75F126}" type="presParOf" srcId="{2FF77094-6441-4528-BACD-6B74B464D809}" destId="{AEA8B275-DB59-4723-8D19-0B89F7DA1A7E}" srcOrd="1" destOrd="0" presId="urn:microsoft.com/office/officeart/2005/8/layout/hierarchy3"/>
    <dgm:cxn modelId="{38E7F8D5-5943-4F4B-A06A-CAD69958F5B6}" type="presParOf" srcId="{AEA8B275-DB59-4723-8D19-0B89F7DA1A7E}" destId="{B3A27D68-3432-44DF-B194-F6BF09030ECC}" srcOrd="0" destOrd="0" presId="urn:microsoft.com/office/officeart/2005/8/layout/hierarchy3"/>
    <dgm:cxn modelId="{FDBA9E7A-1CC6-4D30-9DD5-A88B19176A9B}" type="presParOf" srcId="{AEA8B275-DB59-4723-8D19-0B89F7DA1A7E}" destId="{03934B2A-E2AC-46A1-A3F3-7CF011F0E4FE}" srcOrd="1" destOrd="0" presId="urn:microsoft.com/office/officeart/2005/8/layout/hierarchy3"/>
    <dgm:cxn modelId="{5B82E520-0355-4756-A36A-99426310D3BF}" type="presParOf" srcId="{AEA8B275-DB59-4723-8D19-0B89F7DA1A7E}" destId="{9E78026A-CECF-475F-A1BB-E9166DCDF8AC}" srcOrd="2" destOrd="0" presId="urn:microsoft.com/office/officeart/2005/8/layout/hierarchy3"/>
    <dgm:cxn modelId="{B5F26A09-4C41-47DD-B06C-F1D2C4BA8822}" type="presParOf" srcId="{AEA8B275-DB59-4723-8D19-0B89F7DA1A7E}" destId="{C924C296-87F1-4644-8B3D-F84C82D96FEE}" srcOrd="3" destOrd="0" presId="urn:microsoft.com/office/officeart/2005/8/layout/hierarchy3"/>
    <dgm:cxn modelId="{392A44C9-93FF-4D56-BC37-E43282199396}" type="presParOf" srcId="{AEA8B275-DB59-4723-8D19-0B89F7DA1A7E}" destId="{C63A9431-A922-48BE-9F0D-31867E1F059D}" srcOrd="4" destOrd="0" presId="urn:microsoft.com/office/officeart/2005/8/layout/hierarchy3"/>
    <dgm:cxn modelId="{8980CD29-C8C7-4CBD-B6CA-E97EADE4E8DE}" type="presParOf" srcId="{AEA8B275-DB59-4723-8D19-0B89F7DA1A7E}" destId="{65933C70-702F-4B61-8A4E-93C200E2438F}" srcOrd="5" destOrd="0" presId="urn:microsoft.com/office/officeart/2005/8/layout/hierarchy3"/>
    <dgm:cxn modelId="{6A861D8D-F788-425B-83BD-53BD7AC2E842}" type="presParOf" srcId="{AEA8B275-DB59-4723-8D19-0B89F7DA1A7E}" destId="{541F840B-4B3B-4D2B-83F1-B6D84AF50936}" srcOrd="6" destOrd="0" presId="urn:microsoft.com/office/officeart/2005/8/layout/hierarchy3"/>
    <dgm:cxn modelId="{3D8D556E-FEB8-4064-802D-C1733ECB46AC}" type="presParOf" srcId="{AEA8B275-DB59-4723-8D19-0B89F7DA1A7E}" destId="{7244275D-E54F-4A74-AAA0-5AEC5642EE29}" srcOrd="7" destOrd="0" presId="urn:microsoft.com/office/officeart/2005/8/layout/hierarchy3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3CFB2-969E-4160-915B-409C2B94761C}">
      <dsp:nvSpPr>
        <dsp:cNvPr id="0" name=""/>
        <dsp:cNvSpPr/>
      </dsp:nvSpPr>
      <dsp:spPr>
        <a:xfrm>
          <a:off x="1444" y="105945"/>
          <a:ext cx="2109316" cy="623633"/>
        </a:xfrm>
        <a:prstGeom prst="roundRect">
          <a:avLst>
            <a:gd name="adj" fmla="val 10000"/>
          </a:avLst>
        </a:prstGeom>
        <a:solidFill>
          <a:srgbClr val="B8DED9"/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Information &amp; Communication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9710" y="124211"/>
        <a:ext cx="2072784" cy="587101"/>
      </dsp:txXfrm>
    </dsp:sp>
    <dsp:sp modelId="{77F9D31B-A7F3-4FCC-B295-BA8E1BC483B6}">
      <dsp:nvSpPr>
        <dsp:cNvPr id="0" name=""/>
        <dsp:cNvSpPr/>
      </dsp:nvSpPr>
      <dsp:spPr>
        <a:xfrm>
          <a:off x="212376" y="729578"/>
          <a:ext cx="210931" cy="605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155"/>
              </a:lnTo>
              <a:lnTo>
                <a:pt x="210931" y="605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89D71D-B162-4B73-8562-BBDD32C5797A}">
      <dsp:nvSpPr>
        <dsp:cNvPr id="0" name=""/>
        <dsp:cNvSpPr/>
      </dsp:nvSpPr>
      <dsp:spPr>
        <a:xfrm>
          <a:off x="423307" y="862206"/>
          <a:ext cx="1917050" cy="94505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Positive Visibility of Healthy Ageing &amp; older residents as consumers &amp; active participants</a:t>
          </a:r>
          <a:endParaRPr lang="en-US" sz="1200" kern="1200" dirty="0"/>
        </a:p>
      </dsp:txBody>
      <dsp:txXfrm>
        <a:off x="450987" y="889886"/>
        <a:ext cx="1861690" cy="889694"/>
      </dsp:txXfrm>
    </dsp:sp>
    <dsp:sp modelId="{E6DA931D-52FE-4802-A620-F2EB254BE157}">
      <dsp:nvSpPr>
        <dsp:cNvPr id="0" name=""/>
        <dsp:cNvSpPr/>
      </dsp:nvSpPr>
      <dsp:spPr>
        <a:xfrm>
          <a:off x="212376" y="729578"/>
          <a:ext cx="210931" cy="167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1686"/>
              </a:lnTo>
              <a:lnTo>
                <a:pt x="210931" y="1671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7CC0B-D969-4C8F-8F60-001761BE37BB}">
      <dsp:nvSpPr>
        <dsp:cNvPr id="0" name=""/>
        <dsp:cNvSpPr/>
      </dsp:nvSpPr>
      <dsp:spPr>
        <a:xfrm>
          <a:off x="423307" y="1939889"/>
          <a:ext cx="1917050" cy="92275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Effectively Communicating Information to Residents – Helping Them To Make Informed Decisions</a:t>
          </a:r>
          <a:endParaRPr lang="en-US" sz="1200" kern="1200" dirty="0"/>
        </a:p>
      </dsp:txBody>
      <dsp:txXfrm>
        <a:off x="450333" y="1966915"/>
        <a:ext cx="1862998" cy="868699"/>
      </dsp:txXfrm>
    </dsp:sp>
    <dsp:sp modelId="{1C9DE695-BE97-48E2-8BD8-611485AEDF73}">
      <dsp:nvSpPr>
        <dsp:cNvPr id="0" name=""/>
        <dsp:cNvSpPr/>
      </dsp:nvSpPr>
      <dsp:spPr>
        <a:xfrm>
          <a:off x="212376" y="729578"/>
          <a:ext cx="210931" cy="2687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689"/>
              </a:lnTo>
              <a:lnTo>
                <a:pt x="210931" y="26876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A0B35-042F-48CA-8029-8DA1598C13C9}">
      <dsp:nvSpPr>
        <dsp:cNvPr id="0" name=""/>
        <dsp:cNvSpPr/>
      </dsp:nvSpPr>
      <dsp:spPr>
        <a:xfrm>
          <a:off x="423307" y="2995268"/>
          <a:ext cx="1917050" cy="84399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Enabling Residents to Communicate What They Need and Their Preferences</a:t>
          </a:r>
          <a:endParaRPr lang="en-US" sz="1200" kern="1200" dirty="0"/>
        </a:p>
      </dsp:txBody>
      <dsp:txXfrm>
        <a:off x="448027" y="3019988"/>
        <a:ext cx="1867610" cy="794557"/>
      </dsp:txXfrm>
    </dsp:sp>
    <dsp:sp modelId="{45D78A06-8FA5-4CF2-B682-C2906F0A8CAE}">
      <dsp:nvSpPr>
        <dsp:cNvPr id="0" name=""/>
        <dsp:cNvSpPr/>
      </dsp:nvSpPr>
      <dsp:spPr>
        <a:xfrm>
          <a:off x="212376" y="729578"/>
          <a:ext cx="210931" cy="3414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949"/>
              </a:lnTo>
              <a:lnTo>
                <a:pt x="210931" y="3414949"/>
              </a:lnTo>
            </a:path>
          </a:pathLst>
        </a:custGeom>
        <a:noFill/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5D3EC-B61C-459D-8A66-E377AA0F9D5B}">
      <dsp:nvSpPr>
        <dsp:cNvPr id="0" name=""/>
        <dsp:cNvSpPr/>
      </dsp:nvSpPr>
      <dsp:spPr>
        <a:xfrm>
          <a:off x="423307" y="3971894"/>
          <a:ext cx="1917050" cy="34526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Digital Inclusion</a:t>
          </a:r>
          <a:endParaRPr lang="en-US" sz="1200" kern="1200" dirty="0"/>
        </a:p>
      </dsp:txBody>
      <dsp:txXfrm>
        <a:off x="433420" y="3982007"/>
        <a:ext cx="1896824" cy="325041"/>
      </dsp:txXfrm>
    </dsp:sp>
    <dsp:sp modelId="{2C1CE42B-AAF9-4A0D-A249-96CD4538709C}">
      <dsp:nvSpPr>
        <dsp:cNvPr id="0" name=""/>
        <dsp:cNvSpPr/>
      </dsp:nvSpPr>
      <dsp:spPr>
        <a:xfrm>
          <a:off x="2376017" y="105945"/>
          <a:ext cx="2109316" cy="635893"/>
        </a:xfrm>
        <a:prstGeom prst="roundRect">
          <a:avLst>
            <a:gd name="adj" fmla="val 10000"/>
          </a:avLst>
        </a:prstGeom>
        <a:solidFill>
          <a:srgbClr val="B8DED9"/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Your Home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394642" y="124570"/>
        <a:ext cx="2072066" cy="598643"/>
      </dsp:txXfrm>
    </dsp:sp>
    <dsp:sp modelId="{29FAEF74-416F-40B6-8249-9984E32B4927}">
      <dsp:nvSpPr>
        <dsp:cNvPr id="0" name=""/>
        <dsp:cNvSpPr/>
      </dsp:nvSpPr>
      <dsp:spPr>
        <a:xfrm>
          <a:off x="2586949" y="741838"/>
          <a:ext cx="210931" cy="310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331"/>
              </a:lnTo>
              <a:lnTo>
                <a:pt x="210931" y="3103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07F42-B1CA-4E36-A211-7333B5DBD647}">
      <dsp:nvSpPr>
        <dsp:cNvPr id="0" name=""/>
        <dsp:cNvSpPr/>
      </dsp:nvSpPr>
      <dsp:spPr>
        <a:xfrm>
          <a:off x="2797880" y="874466"/>
          <a:ext cx="1917050" cy="35540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Communication</a:t>
          </a:r>
        </a:p>
      </dsp:txBody>
      <dsp:txXfrm>
        <a:off x="2808289" y="884875"/>
        <a:ext cx="1896232" cy="334588"/>
      </dsp:txXfrm>
    </dsp:sp>
    <dsp:sp modelId="{7CC1F5B4-5BDE-4240-8934-2957661F6F0C}">
      <dsp:nvSpPr>
        <dsp:cNvPr id="0" name=""/>
        <dsp:cNvSpPr/>
      </dsp:nvSpPr>
      <dsp:spPr>
        <a:xfrm>
          <a:off x="2586949" y="741838"/>
          <a:ext cx="210931" cy="797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7455"/>
              </a:lnTo>
              <a:lnTo>
                <a:pt x="210931" y="7974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76637-FB54-4C73-860F-38BBE2E31E19}">
      <dsp:nvSpPr>
        <dsp:cNvPr id="0" name=""/>
        <dsp:cNvSpPr/>
      </dsp:nvSpPr>
      <dsp:spPr>
        <a:xfrm>
          <a:off x="2797880" y="1362500"/>
          <a:ext cx="1917050" cy="353586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Warm Home</a:t>
          </a:r>
          <a:endParaRPr lang="en-US" sz="1200" kern="1200" dirty="0"/>
        </a:p>
      </dsp:txBody>
      <dsp:txXfrm>
        <a:off x="2808236" y="1372856"/>
        <a:ext cx="1896338" cy="332874"/>
      </dsp:txXfrm>
    </dsp:sp>
    <dsp:sp modelId="{B34CC10E-B988-4DD9-BE20-7F5D35E03858}">
      <dsp:nvSpPr>
        <dsp:cNvPr id="0" name=""/>
        <dsp:cNvSpPr/>
      </dsp:nvSpPr>
      <dsp:spPr>
        <a:xfrm>
          <a:off x="2586949" y="741838"/>
          <a:ext cx="210931" cy="1411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1342"/>
              </a:lnTo>
              <a:lnTo>
                <a:pt x="210931" y="1411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9B72C-72F2-4CAE-ACB8-CCE8D8961054}">
      <dsp:nvSpPr>
        <dsp:cNvPr id="0" name=""/>
        <dsp:cNvSpPr/>
      </dsp:nvSpPr>
      <dsp:spPr>
        <a:xfrm>
          <a:off x="2797880" y="1848715"/>
          <a:ext cx="1917050" cy="60893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Safety, Maintenance, Adaptations &amp; Independence at Home</a:t>
          </a:r>
          <a:endParaRPr lang="en-US" sz="1200" kern="1200" dirty="0"/>
        </a:p>
      </dsp:txBody>
      <dsp:txXfrm>
        <a:off x="2815715" y="1866550"/>
        <a:ext cx="1881380" cy="573262"/>
      </dsp:txXfrm>
    </dsp:sp>
    <dsp:sp modelId="{C43260CC-5A9F-4B1E-9DAA-6A79A58A2DC7}">
      <dsp:nvSpPr>
        <dsp:cNvPr id="0" name=""/>
        <dsp:cNvSpPr/>
      </dsp:nvSpPr>
      <dsp:spPr>
        <a:xfrm>
          <a:off x="2586949" y="741838"/>
          <a:ext cx="210931" cy="2113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3693"/>
              </a:lnTo>
              <a:lnTo>
                <a:pt x="210931" y="21136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07F50-19C0-4588-A267-737C1D4A7A07}">
      <dsp:nvSpPr>
        <dsp:cNvPr id="0" name=""/>
        <dsp:cNvSpPr/>
      </dsp:nvSpPr>
      <dsp:spPr>
        <a:xfrm>
          <a:off x="2797880" y="2590275"/>
          <a:ext cx="1917050" cy="5305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Sheltered Accommodation</a:t>
          </a:r>
          <a:endParaRPr lang="en-US" sz="1200" kern="1200" dirty="0"/>
        </a:p>
      </dsp:txBody>
      <dsp:txXfrm>
        <a:off x="2813418" y="2605813"/>
        <a:ext cx="1885974" cy="499436"/>
      </dsp:txXfrm>
    </dsp:sp>
    <dsp:sp modelId="{573B967C-14B0-4E78-B411-F19603846500}">
      <dsp:nvSpPr>
        <dsp:cNvPr id="0" name=""/>
        <dsp:cNvSpPr/>
      </dsp:nvSpPr>
      <dsp:spPr>
        <a:xfrm>
          <a:off x="2586949" y="741838"/>
          <a:ext cx="210931" cy="2677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816"/>
              </a:lnTo>
              <a:lnTo>
                <a:pt x="210931" y="2677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CDB23-D814-482B-9AF1-BA6679BC6F96}">
      <dsp:nvSpPr>
        <dsp:cNvPr id="0" name=""/>
        <dsp:cNvSpPr/>
      </dsp:nvSpPr>
      <dsp:spPr>
        <a:xfrm>
          <a:off x="2797880" y="3253416"/>
          <a:ext cx="1917050" cy="33247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Extra Care</a:t>
          </a:r>
          <a:endParaRPr lang="en-US" sz="1200" kern="1200" dirty="0"/>
        </a:p>
      </dsp:txBody>
      <dsp:txXfrm>
        <a:off x="2807618" y="3263154"/>
        <a:ext cx="1897574" cy="313001"/>
      </dsp:txXfrm>
    </dsp:sp>
    <dsp:sp modelId="{D40CE182-A295-4AE4-ABF2-A7DC5288FBB6}">
      <dsp:nvSpPr>
        <dsp:cNvPr id="0" name=""/>
        <dsp:cNvSpPr/>
      </dsp:nvSpPr>
      <dsp:spPr>
        <a:xfrm>
          <a:off x="2586949" y="741838"/>
          <a:ext cx="210931" cy="315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8593"/>
              </a:lnTo>
              <a:lnTo>
                <a:pt x="210931" y="3158593"/>
              </a:lnTo>
            </a:path>
          </a:pathLst>
        </a:custGeom>
        <a:noFill/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DD633-3172-4939-8891-4B9EE67F4026}">
      <dsp:nvSpPr>
        <dsp:cNvPr id="0" name=""/>
        <dsp:cNvSpPr/>
      </dsp:nvSpPr>
      <dsp:spPr>
        <a:xfrm>
          <a:off x="2797880" y="3718521"/>
          <a:ext cx="1917050" cy="36381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Care Homes</a:t>
          </a:r>
          <a:endParaRPr lang="en-US" sz="1200" kern="1200" dirty="0"/>
        </a:p>
      </dsp:txBody>
      <dsp:txXfrm>
        <a:off x="2808536" y="3729177"/>
        <a:ext cx="1895738" cy="342507"/>
      </dsp:txXfrm>
    </dsp:sp>
    <dsp:sp modelId="{92BF3506-B009-44D6-958F-B79B68E84104}">
      <dsp:nvSpPr>
        <dsp:cNvPr id="0" name=""/>
        <dsp:cNvSpPr/>
      </dsp:nvSpPr>
      <dsp:spPr>
        <a:xfrm>
          <a:off x="2586949" y="741838"/>
          <a:ext cx="210931" cy="373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8387"/>
              </a:lnTo>
              <a:lnTo>
                <a:pt x="210931" y="3738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E0556-CA1C-435D-815B-D35F82473171}">
      <dsp:nvSpPr>
        <dsp:cNvPr id="0" name=""/>
        <dsp:cNvSpPr/>
      </dsp:nvSpPr>
      <dsp:spPr>
        <a:xfrm>
          <a:off x="2797880" y="4214969"/>
          <a:ext cx="1917050" cy="53051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Homelessness &amp; Rough Sleeping</a:t>
          </a:r>
          <a:endParaRPr lang="en-US" sz="1200" kern="1200" dirty="0"/>
        </a:p>
      </dsp:txBody>
      <dsp:txXfrm>
        <a:off x="2813418" y="4230507"/>
        <a:ext cx="1885974" cy="499436"/>
      </dsp:txXfrm>
    </dsp:sp>
    <dsp:sp modelId="{901C0A6F-B6F7-4FFB-8FF1-D12896D64BB5}">
      <dsp:nvSpPr>
        <dsp:cNvPr id="0" name=""/>
        <dsp:cNvSpPr/>
      </dsp:nvSpPr>
      <dsp:spPr>
        <a:xfrm>
          <a:off x="2586949" y="741838"/>
          <a:ext cx="210931" cy="431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2831"/>
              </a:lnTo>
              <a:lnTo>
                <a:pt x="210931" y="43128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B3225-B0F2-497E-8929-8E0FB12309D3}">
      <dsp:nvSpPr>
        <dsp:cNvPr id="0" name=""/>
        <dsp:cNvSpPr/>
      </dsp:nvSpPr>
      <dsp:spPr>
        <a:xfrm>
          <a:off x="2797880" y="4878110"/>
          <a:ext cx="1917050" cy="35311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Domestic &amp; Sexual Abuse</a:t>
          </a:r>
          <a:endParaRPr lang="en-US" sz="1200" kern="1200" dirty="0"/>
        </a:p>
      </dsp:txBody>
      <dsp:txXfrm>
        <a:off x="2808223" y="4888453"/>
        <a:ext cx="1896364" cy="332433"/>
      </dsp:txXfrm>
    </dsp:sp>
    <dsp:sp modelId="{F366EFAB-327D-44FC-949F-A7721072BE9E}">
      <dsp:nvSpPr>
        <dsp:cNvPr id="0" name=""/>
        <dsp:cNvSpPr/>
      </dsp:nvSpPr>
      <dsp:spPr>
        <a:xfrm>
          <a:off x="4750590" y="105945"/>
          <a:ext cx="2109316" cy="638243"/>
        </a:xfrm>
        <a:prstGeom prst="roundRect">
          <a:avLst>
            <a:gd name="adj" fmla="val 10000"/>
          </a:avLst>
        </a:prstGeom>
        <a:solidFill>
          <a:srgbClr val="B8DED9"/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Finance, Employment, Volunteering &amp; Retirement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4769283" y="124638"/>
        <a:ext cx="2071930" cy="600857"/>
      </dsp:txXfrm>
    </dsp:sp>
    <dsp:sp modelId="{ED0DF5B2-D294-4F5F-8328-59D10828C793}">
      <dsp:nvSpPr>
        <dsp:cNvPr id="0" name=""/>
        <dsp:cNvSpPr/>
      </dsp:nvSpPr>
      <dsp:spPr>
        <a:xfrm>
          <a:off x="4961521" y="744188"/>
          <a:ext cx="210931" cy="397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884"/>
              </a:lnTo>
              <a:lnTo>
                <a:pt x="210931" y="3978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561F2-54A8-470F-A20F-C563F529F2E6}">
      <dsp:nvSpPr>
        <dsp:cNvPr id="0" name=""/>
        <dsp:cNvSpPr/>
      </dsp:nvSpPr>
      <dsp:spPr>
        <a:xfrm>
          <a:off x="5172453" y="876816"/>
          <a:ext cx="1917559" cy="5305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Income </a:t>
          </a:r>
          <a:r>
            <a:rPr lang="en-US" sz="1200" kern="1200" dirty="0" err="1" smtClean="0"/>
            <a:t>Maximisation</a:t>
          </a:r>
          <a:endParaRPr lang="en-US" sz="1200" kern="1200" dirty="0"/>
        </a:p>
      </dsp:txBody>
      <dsp:txXfrm>
        <a:off x="5187991" y="892354"/>
        <a:ext cx="1886483" cy="499436"/>
      </dsp:txXfrm>
    </dsp:sp>
    <dsp:sp modelId="{E212C3C1-3B4A-47D6-A7EE-B5276AFCE7BD}">
      <dsp:nvSpPr>
        <dsp:cNvPr id="0" name=""/>
        <dsp:cNvSpPr/>
      </dsp:nvSpPr>
      <dsp:spPr>
        <a:xfrm>
          <a:off x="4961521" y="744188"/>
          <a:ext cx="210931" cy="1216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6835"/>
              </a:lnTo>
              <a:lnTo>
                <a:pt x="210931" y="1216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4D354-AF19-4E3F-A650-9F4FFCA37954}">
      <dsp:nvSpPr>
        <dsp:cNvPr id="0" name=""/>
        <dsp:cNvSpPr/>
      </dsp:nvSpPr>
      <dsp:spPr>
        <a:xfrm>
          <a:off x="5172453" y="1539957"/>
          <a:ext cx="1917559" cy="84213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Employment Opportunities, Variety &amp; Support</a:t>
          </a:r>
          <a:endParaRPr lang="en-US" sz="1200" kern="1200" dirty="0"/>
        </a:p>
      </dsp:txBody>
      <dsp:txXfrm>
        <a:off x="5197118" y="1564622"/>
        <a:ext cx="1868229" cy="792805"/>
      </dsp:txXfrm>
    </dsp:sp>
    <dsp:sp modelId="{ACFF6B75-4F64-4A77-B6DC-D3148465A3F6}">
      <dsp:nvSpPr>
        <dsp:cNvPr id="0" name=""/>
        <dsp:cNvSpPr/>
      </dsp:nvSpPr>
      <dsp:spPr>
        <a:xfrm>
          <a:off x="4961521" y="744188"/>
          <a:ext cx="210931" cy="2103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642"/>
              </a:lnTo>
              <a:lnTo>
                <a:pt x="210931" y="21036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938D0-96A3-4119-94F8-667A696EBF08}">
      <dsp:nvSpPr>
        <dsp:cNvPr id="0" name=""/>
        <dsp:cNvSpPr/>
      </dsp:nvSpPr>
      <dsp:spPr>
        <a:xfrm>
          <a:off x="5172453" y="2514720"/>
          <a:ext cx="1799998" cy="66622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Volunteering Opportunities &amp; Variety</a:t>
          </a:r>
          <a:endParaRPr lang="en-US" sz="1200" kern="1200" dirty="0"/>
        </a:p>
      </dsp:txBody>
      <dsp:txXfrm>
        <a:off x="5191966" y="2534233"/>
        <a:ext cx="1760972" cy="627196"/>
      </dsp:txXfrm>
    </dsp:sp>
    <dsp:sp modelId="{B145FAB1-ECE6-4C67-9A1A-35C2E7078DBF}">
      <dsp:nvSpPr>
        <dsp:cNvPr id="0" name=""/>
        <dsp:cNvSpPr/>
      </dsp:nvSpPr>
      <dsp:spPr>
        <a:xfrm>
          <a:off x="4961521" y="744188"/>
          <a:ext cx="210931" cy="2834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4638"/>
              </a:lnTo>
              <a:lnTo>
                <a:pt x="210931" y="28346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B3806-F19A-4B7F-9D2E-78382B39B487}">
      <dsp:nvSpPr>
        <dsp:cNvPr id="0" name=""/>
        <dsp:cNvSpPr/>
      </dsp:nvSpPr>
      <dsp:spPr>
        <a:xfrm>
          <a:off x="5172453" y="3313571"/>
          <a:ext cx="1799998" cy="53051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Retirement</a:t>
          </a:r>
          <a:endParaRPr lang="en-US" sz="1200" kern="1200" dirty="0"/>
        </a:p>
      </dsp:txBody>
      <dsp:txXfrm>
        <a:off x="5187991" y="3329109"/>
        <a:ext cx="1768922" cy="499436"/>
      </dsp:txXfrm>
    </dsp:sp>
    <dsp:sp modelId="{38405C99-A126-4B23-AB40-624D575016F6}">
      <dsp:nvSpPr>
        <dsp:cNvPr id="0" name=""/>
        <dsp:cNvSpPr/>
      </dsp:nvSpPr>
      <dsp:spPr>
        <a:xfrm>
          <a:off x="7125163" y="105945"/>
          <a:ext cx="2109316" cy="638243"/>
        </a:xfrm>
        <a:prstGeom prst="roundRect">
          <a:avLst>
            <a:gd name="adj" fmla="val 10000"/>
          </a:avLst>
        </a:prstGeom>
        <a:solidFill>
          <a:srgbClr val="B8DED9"/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Community, Connection &amp; </a:t>
          </a:r>
          <a:r>
            <a:rPr lang="en-US" sz="1200" b="1" kern="1200" dirty="0" err="1" smtClean="0">
              <a:solidFill>
                <a:schemeClr val="tx1"/>
              </a:solidFill>
            </a:rPr>
            <a:t>Neighbourhood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7143856" y="124638"/>
        <a:ext cx="2071930" cy="600857"/>
      </dsp:txXfrm>
    </dsp:sp>
    <dsp:sp modelId="{D44EF55B-E9BF-4D51-8190-1159A58ABF01}">
      <dsp:nvSpPr>
        <dsp:cNvPr id="0" name=""/>
        <dsp:cNvSpPr/>
      </dsp:nvSpPr>
      <dsp:spPr>
        <a:xfrm>
          <a:off x="7336094" y="744188"/>
          <a:ext cx="210931" cy="673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999"/>
              </a:lnTo>
              <a:lnTo>
                <a:pt x="210931" y="6739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B4934-D890-400E-99DC-F1BA5C684DE9}">
      <dsp:nvSpPr>
        <dsp:cNvPr id="0" name=""/>
        <dsp:cNvSpPr/>
      </dsp:nvSpPr>
      <dsp:spPr>
        <a:xfrm>
          <a:off x="7547026" y="876816"/>
          <a:ext cx="1917559" cy="108274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An Urban Environment that is Healthy, Accessible, Inclusive and Supports Independence</a:t>
          </a:r>
          <a:endParaRPr lang="en-US" sz="1200" kern="1200" dirty="0"/>
        </a:p>
      </dsp:txBody>
      <dsp:txXfrm>
        <a:off x="7578738" y="908528"/>
        <a:ext cx="1854135" cy="1019319"/>
      </dsp:txXfrm>
    </dsp:sp>
    <dsp:sp modelId="{3F74B8C7-E00D-41DF-984D-FFDFE964AC69}">
      <dsp:nvSpPr>
        <dsp:cNvPr id="0" name=""/>
        <dsp:cNvSpPr/>
      </dsp:nvSpPr>
      <dsp:spPr>
        <a:xfrm>
          <a:off x="7336094" y="744188"/>
          <a:ext cx="210931" cy="150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453"/>
              </a:lnTo>
              <a:lnTo>
                <a:pt x="210931" y="15014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42A69-EBA4-48D4-B0E7-BB715E97638E}">
      <dsp:nvSpPr>
        <dsp:cNvPr id="0" name=""/>
        <dsp:cNvSpPr/>
      </dsp:nvSpPr>
      <dsp:spPr>
        <a:xfrm>
          <a:off x="7547026" y="2092188"/>
          <a:ext cx="1917559" cy="3069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Eating Well</a:t>
          </a:r>
          <a:endParaRPr lang="en-US" sz="1200" kern="1200" dirty="0"/>
        </a:p>
      </dsp:txBody>
      <dsp:txXfrm>
        <a:off x="7556015" y="2101177"/>
        <a:ext cx="1899581" cy="288928"/>
      </dsp:txXfrm>
    </dsp:sp>
    <dsp:sp modelId="{9BADE474-B8DE-4B97-8CB8-F31966E849CB}">
      <dsp:nvSpPr>
        <dsp:cNvPr id="0" name=""/>
        <dsp:cNvSpPr/>
      </dsp:nvSpPr>
      <dsp:spPr>
        <a:xfrm>
          <a:off x="7336094" y="744188"/>
          <a:ext cx="210931" cy="2052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2790"/>
              </a:lnTo>
              <a:lnTo>
                <a:pt x="210931" y="20527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9CCE8-1A63-4774-96F4-66959899DB34}">
      <dsp:nvSpPr>
        <dsp:cNvPr id="0" name=""/>
        <dsp:cNvSpPr/>
      </dsp:nvSpPr>
      <dsp:spPr>
        <a:xfrm>
          <a:off x="7547026" y="2531723"/>
          <a:ext cx="1917559" cy="5305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Safe </a:t>
          </a:r>
          <a:r>
            <a:rPr lang="en-US" sz="1200" kern="1200" dirty="0" err="1" smtClean="0"/>
            <a:t>Neighbourhoods</a:t>
          </a:r>
          <a:endParaRPr lang="en-US" sz="1200" kern="1200" dirty="0"/>
        </a:p>
      </dsp:txBody>
      <dsp:txXfrm>
        <a:off x="7562564" y="2547261"/>
        <a:ext cx="1886483" cy="499436"/>
      </dsp:txXfrm>
    </dsp:sp>
    <dsp:sp modelId="{83361849-C329-4304-9E42-C48F53E8D6B2}">
      <dsp:nvSpPr>
        <dsp:cNvPr id="0" name=""/>
        <dsp:cNvSpPr/>
      </dsp:nvSpPr>
      <dsp:spPr>
        <a:xfrm>
          <a:off x="7336094" y="744188"/>
          <a:ext cx="210931" cy="2715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930"/>
              </a:lnTo>
              <a:lnTo>
                <a:pt x="210931" y="2715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D0D7F-D025-4FCC-937E-667199C95D41}">
      <dsp:nvSpPr>
        <dsp:cNvPr id="0" name=""/>
        <dsp:cNvSpPr/>
      </dsp:nvSpPr>
      <dsp:spPr>
        <a:xfrm>
          <a:off x="7547026" y="3194863"/>
          <a:ext cx="1917559" cy="53051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Local Services &amp; Activities</a:t>
          </a:r>
          <a:endParaRPr lang="en-US" sz="1200" kern="1200" dirty="0"/>
        </a:p>
      </dsp:txBody>
      <dsp:txXfrm>
        <a:off x="7562564" y="3210401"/>
        <a:ext cx="1886483" cy="499436"/>
      </dsp:txXfrm>
    </dsp:sp>
    <dsp:sp modelId="{FDBF1B13-0FA8-4088-9B73-85CB30D1646D}">
      <dsp:nvSpPr>
        <dsp:cNvPr id="0" name=""/>
        <dsp:cNvSpPr/>
      </dsp:nvSpPr>
      <dsp:spPr>
        <a:xfrm>
          <a:off x="7336094" y="744188"/>
          <a:ext cx="210931" cy="3414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578"/>
              </a:lnTo>
              <a:lnTo>
                <a:pt x="210931" y="3414578"/>
              </a:lnTo>
            </a:path>
          </a:pathLst>
        </a:custGeom>
        <a:noFill/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CCAEA-06E6-4D1B-8D00-5C0299B3ADD4}">
      <dsp:nvSpPr>
        <dsp:cNvPr id="0" name=""/>
        <dsp:cNvSpPr/>
      </dsp:nvSpPr>
      <dsp:spPr>
        <a:xfrm>
          <a:off x="7547026" y="3858003"/>
          <a:ext cx="1917559" cy="60152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Connected &amp; Integrated Communities</a:t>
          </a:r>
          <a:endParaRPr lang="en-US" sz="1200" kern="1200" dirty="0"/>
        </a:p>
      </dsp:txBody>
      <dsp:txXfrm>
        <a:off x="7564644" y="3875621"/>
        <a:ext cx="1882323" cy="566290"/>
      </dsp:txXfrm>
    </dsp:sp>
    <dsp:sp modelId="{81BEFED8-0AA1-47C3-B595-4A2CFD4CB642}">
      <dsp:nvSpPr>
        <dsp:cNvPr id="0" name=""/>
        <dsp:cNvSpPr/>
      </dsp:nvSpPr>
      <dsp:spPr>
        <a:xfrm>
          <a:off x="9499735" y="105945"/>
          <a:ext cx="2109316" cy="638243"/>
        </a:xfrm>
        <a:prstGeom prst="roundRect">
          <a:avLst>
            <a:gd name="adj" fmla="val 10000"/>
          </a:avLst>
        </a:prstGeom>
        <a:solidFill>
          <a:srgbClr val="B8DED9"/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Planning &amp; Preparing for Later Life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9518428" y="124638"/>
        <a:ext cx="2071930" cy="600857"/>
      </dsp:txXfrm>
    </dsp:sp>
    <dsp:sp modelId="{B3A27D68-3432-44DF-B194-F6BF09030ECC}">
      <dsp:nvSpPr>
        <dsp:cNvPr id="0" name=""/>
        <dsp:cNvSpPr/>
      </dsp:nvSpPr>
      <dsp:spPr>
        <a:xfrm>
          <a:off x="9710667" y="744188"/>
          <a:ext cx="210931" cy="397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884"/>
              </a:lnTo>
              <a:lnTo>
                <a:pt x="210931" y="3978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34B2A-E2AC-46A1-A3F3-7CF011F0E4FE}">
      <dsp:nvSpPr>
        <dsp:cNvPr id="0" name=""/>
        <dsp:cNvSpPr/>
      </dsp:nvSpPr>
      <dsp:spPr>
        <a:xfrm>
          <a:off x="9921599" y="876816"/>
          <a:ext cx="1918799" cy="530512"/>
        </a:xfrm>
        <a:prstGeom prst="roundRect">
          <a:avLst>
            <a:gd name="adj" fmla="val 10000"/>
          </a:avLst>
        </a:prstGeom>
        <a:solidFill>
          <a:srgbClr val="F1D9F3">
            <a:alpha val="90000"/>
          </a:srgb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Advanced Planning</a:t>
          </a:r>
          <a:endParaRPr lang="en-US" sz="1200" kern="1200" dirty="0"/>
        </a:p>
      </dsp:txBody>
      <dsp:txXfrm>
        <a:off x="9937137" y="892354"/>
        <a:ext cx="1887723" cy="499436"/>
      </dsp:txXfrm>
    </dsp:sp>
    <dsp:sp modelId="{9E78026A-CECF-475F-A1BB-E9166DCDF8AC}">
      <dsp:nvSpPr>
        <dsp:cNvPr id="0" name=""/>
        <dsp:cNvSpPr/>
      </dsp:nvSpPr>
      <dsp:spPr>
        <a:xfrm>
          <a:off x="9710667" y="744188"/>
          <a:ext cx="210931" cy="1061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1024"/>
              </a:lnTo>
              <a:lnTo>
                <a:pt x="210931" y="1061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4C296-87F1-4644-8B3D-F84C82D96FEE}">
      <dsp:nvSpPr>
        <dsp:cNvPr id="0" name=""/>
        <dsp:cNvSpPr/>
      </dsp:nvSpPr>
      <dsp:spPr>
        <a:xfrm>
          <a:off x="9921599" y="1539957"/>
          <a:ext cx="1917559" cy="530512"/>
        </a:xfrm>
        <a:prstGeom prst="roundRect">
          <a:avLst>
            <a:gd name="adj" fmla="val 10000"/>
          </a:avLst>
        </a:prstGeom>
        <a:solidFill>
          <a:srgbClr val="F1D9F3">
            <a:alpha val="90000"/>
          </a:srgb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Health &amp; Social Care</a:t>
          </a:r>
          <a:endParaRPr lang="en-US" sz="1200" kern="1200" dirty="0"/>
        </a:p>
      </dsp:txBody>
      <dsp:txXfrm>
        <a:off x="9937137" y="1555495"/>
        <a:ext cx="1886483" cy="499436"/>
      </dsp:txXfrm>
    </dsp:sp>
    <dsp:sp modelId="{C63A9431-A922-48BE-9F0D-31867E1F059D}">
      <dsp:nvSpPr>
        <dsp:cNvPr id="0" name=""/>
        <dsp:cNvSpPr/>
      </dsp:nvSpPr>
      <dsp:spPr>
        <a:xfrm>
          <a:off x="9710667" y="744188"/>
          <a:ext cx="210931" cy="1724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164"/>
              </a:lnTo>
              <a:lnTo>
                <a:pt x="210931" y="1724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33C70-702F-4B61-8A4E-93C200E2438F}">
      <dsp:nvSpPr>
        <dsp:cNvPr id="0" name=""/>
        <dsp:cNvSpPr/>
      </dsp:nvSpPr>
      <dsp:spPr>
        <a:xfrm>
          <a:off x="9921599" y="2203097"/>
          <a:ext cx="1917559" cy="530512"/>
        </a:xfrm>
        <a:prstGeom prst="roundRect">
          <a:avLst>
            <a:gd name="adj" fmla="val 10000"/>
          </a:avLst>
        </a:prstGeom>
        <a:solidFill>
          <a:srgbClr val="F1D9F3">
            <a:alpha val="90000"/>
          </a:srgb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Living Well with Dementia</a:t>
          </a:r>
          <a:endParaRPr lang="en-US" sz="1200" kern="1200" dirty="0"/>
        </a:p>
      </dsp:txBody>
      <dsp:txXfrm>
        <a:off x="9937137" y="2218635"/>
        <a:ext cx="1886483" cy="499436"/>
      </dsp:txXfrm>
    </dsp:sp>
    <dsp:sp modelId="{541F840B-4B3B-4D2B-83F1-B6D84AF50936}">
      <dsp:nvSpPr>
        <dsp:cNvPr id="0" name=""/>
        <dsp:cNvSpPr/>
      </dsp:nvSpPr>
      <dsp:spPr>
        <a:xfrm>
          <a:off x="9710667" y="744188"/>
          <a:ext cx="210931" cy="2387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7305"/>
              </a:lnTo>
              <a:lnTo>
                <a:pt x="210931" y="2387305"/>
              </a:lnTo>
            </a:path>
          </a:pathLst>
        </a:custGeom>
        <a:noFill/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4275D-E54F-4A74-AAA0-5AEC5642EE29}">
      <dsp:nvSpPr>
        <dsp:cNvPr id="0" name=""/>
        <dsp:cNvSpPr/>
      </dsp:nvSpPr>
      <dsp:spPr>
        <a:xfrm>
          <a:off x="9921599" y="2866237"/>
          <a:ext cx="1917559" cy="530512"/>
        </a:xfrm>
        <a:prstGeom prst="roundRect">
          <a:avLst>
            <a:gd name="adj" fmla="val 10000"/>
          </a:avLst>
        </a:prstGeom>
        <a:solidFill>
          <a:srgbClr val="F1D9F3">
            <a:alpha val="90000"/>
          </a:srgbClr>
        </a:solidFill>
        <a:ln w="12700" cap="flat" cmpd="sng" algn="ctr">
          <a:solidFill>
            <a:srgbClr val="00A8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End of Life Care</a:t>
          </a:r>
          <a:endParaRPr lang="en-US" sz="1200" kern="1200" dirty="0"/>
        </a:p>
      </dsp:txBody>
      <dsp:txXfrm>
        <a:off x="9937137" y="2881775"/>
        <a:ext cx="1886483" cy="499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21E7C-55AD-4133-8ED8-A5BEACEC4DA8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E6C39-EDA7-4B6A-BA1A-3E729769AF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09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E6C39-EDA7-4B6A-BA1A-3E729769AF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8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BBCBD-E4EE-45B4-A90F-4E3AF56733DA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98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0258E-7DAC-42A7-A335-956105BDBDCD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9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9455-A1A5-4528-B558-2BE65CD9B988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4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EAFD-5B6D-4C84-AFD9-2025FF6A6FF4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20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7A61-8BAF-4107-8FAE-A41AE4A06EB5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14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3458-464B-4529-A314-1EFCC912396A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5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C5E24-E80B-4A92-8A39-D6AD233E9C70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60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6327A-ADD6-4974-9BF7-AB78A84F0C15}" type="datetime1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549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1044-65FF-46DB-A668-9E8DA2B718C5}" type="datetime1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89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DEE52-C005-4A71-A8B0-AB226EC97980}" type="datetime1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079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FFA0-73E9-4F94-BD97-40821EE23B18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56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62B8-0C77-4FB4-92AE-95BC10111674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8427-E0EE-4A9F-B264-026B67856723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53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9D739-573D-42D0-99F5-B494C5597617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072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D583-AA86-461F-A8A2-02A4A54B680F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620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D3EE-AAAB-467C-9692-AB70EA5584D9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63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0F89-8276-4BA8-BA61-7FFB34AC3ACB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18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9899-581A-4F54-91D1-6E3BCE8E639E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08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EF607-8407-43B9-98FC-A4821C3F63E4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73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D55-69DD-468C-AD99-C2713D683898}" type="datetime1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14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D7E7A-75CC-416D-A516-D67E5AEF96F0}" type="datetime1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78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7E19C-A4BF-4EA9-A8E0-17EE7DB1F23D}" type="datetime1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4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EF33-3D43-4852-931C-563B8E1D2167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BA5F-93BD-4EBF-AB5C-3E41265D1BFD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71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88FF-A1EC-40A7-9BAF-15045BE2A295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376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1628-F2BC-4F50-B63F-2BAE1EBEBBBF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139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4F5B-2FB3-40FD-AC77-ADCC476C423B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98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067A-125F-4739-9674-742F26204238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57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CF1C-0C7A-4599-B6C2-97B54C4CDB9F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75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C3A3-B517-4613-9117-1921FA0C7CEC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22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C80-AE32-4638-A54F-78749D1B46C2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162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B89A-63A7-4500-B3A3-FA1F82511CF7}" type="datetime1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52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AFA3C-D1EE-44EC-89C8-6363C03D502E}" type="datetime1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63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8C11-CD06-4717-8107-9B1BB89B54FC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3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10EC-CC87-4CA1-900E-AEAC37F0494D}" type="datetime1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556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5B30-8205-4A5F-B113-B0CD12F98E91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29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3FF8-315D-4E73-9F4A-00D6AD390D82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44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CBA8-CB77-40FA-9C6F-2E6D643E4785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2387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CE3A2-CF6B-4C86-9974-665044A91DB1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245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7F885-C7E9-46B4-BD72-B73A1325F4D2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10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213-6C8E-4C07-8950-6D2ACDE685A6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25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FFFEC-31A3-4943-A1B3-B8B6221997D9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192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6DC5-69F6-48DC-A3E9-EE7CDD3E70D1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13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FC88-A0EB-41D7-9251-DDB0488843A2}" type="datetime1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1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8A34-DE2E-46FD-9D1D-DCAB5C6FADE0}" type="datetime1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91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3D6A-0EC1-4397-8430-A6FF1816BBE7}" type="datetime1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67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B7EB-0C5B-4835-9880-70C0FCA0555D}" type="datetime1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183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35A1-2886-46CC-8966-CF1CA81E6070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59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3449-F17F-4E4F-B636-3663118F4A64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629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D875E-4C08-40B0-9765-85705AF4558D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740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832CA-1FAC-41D0-A43F-8131E1513A78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7357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8B9C-FF60-4C3C-B71F-F335A9AED615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36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A89E-1ADA-442C-915F-738C02F21B48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899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E1A7-CCBB-415A-BCCD-CFECB4324A99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1442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7FA6C-108C-4818-B295-E5576B6D77EA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9715B-C4F9-457F-B841-D611D60BD46C}" type="datetime1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4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C0B7-B3F4-4620-9265-A1B206432245}" type="datetime1">
              <a:rPr lang="en-GB" smtClean="0"/>
              <a:t>15/02/2022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707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CF151-35D2-4D2F-A8F1-DABAD6454386}" type="datetime1">
              <a:rPr lang="en-GB" smtClean="0"/>
              <a:t>15/02/2022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174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CA3B-00D4-46C2-BF8E-2BB8A7D0188E}" type="datetime1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905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4B5B-F044-4C44-9AF3-CF77642C6F4A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659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CBE07-FFAF-49C1-9E80-884A743D083A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16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9E6C-2A2A-48CD-A9C8-49A8B498E707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637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4565-E64D-4857-AF1D-E73EED9891DF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9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28CA-E753-4DFD-A12B-7224D39BDEDC}" type="datetime1">
              <a:rPr lang="en-GB" smtClean="0"/>
              <a:t>15/02/2022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7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6B5B-681D-4C2A-9D34-3ED1FB77AC3F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3445-B0B3-4DB9-AD73-F0EA6D1CF351}" type="datetime1">
              <a:rPr lang="en-GB" smtClean="0"/>
              <a:t>15/02/2022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5A5BA-3D66-4DA7-9062-763238B5B2A9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5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1B233CB-0385-164A-A9EA-3ACDEA14FEF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2AD-8566-45F3-B61A-7E7C3B400D26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9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4819-C2E2-41B0-9659-356DC31D291B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6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3CD6-F386-4919-AC7F-FDA22F3E346B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3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29" y="5799"/>
            <a:ext cx="12193057" cy="68464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E04D-8C8F-4663-8106-5EB83B65BCFD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5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D247E9CC-3DFD-A74C-BEF1-61FBD58AE5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188"/>
            <a:ext cx="12192000" cy="68436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E891-8003-436D-A09C-1085DE84E7E7}" type="datetime1">
              <a:rPr lang="en-GB" smtClean="0"/>
              <a:t>15/02/2022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6A474-E995-4CFF-B637-3E06DD65BD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4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314" y="3161846"/>
            <a:ext cx="9144000" cy="9365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Newham</a:t>
            </a:r>
            <a:r>
              <a:rPr lang="en-GB" sz="5400" dirty="0" smtClean="0"/>
              <a:t> Ageing Well Strategy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1129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7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Proposed </a:t>
            </a:r>
            <a:r>
              <a:rPr lang="en-GB" smtClean="0">
                <a:solidFill>
                  <a:schemeClr val="bg1"/>
                </a:solidFill>
              </a:rPr>
              <a:t>priority areas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A474-E995-4CFF-B637-3E06DD65BD29}" type="slidenum">
              <a:rPr lang="en-GB" smtClean="0"/>
              <a:t>2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5722461"/>
              </p:ext>
            </p:extLst>
          </p:nvPr>
        </p:nvGraphicFramePr>
        <p:xfrm>
          <a:off x="185056" y="1471613"/>
          <a:ext cx="11841843" cy="533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6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ham Te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ham Oran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wham 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ewham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wham 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ewham Purp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6C04282070794B97940716D88C8115" ma:contentTypeVersion="10" ma:contentTypeDescription="Create a new document." ma:contentTypeScope="" ma:versionID="581097e6a3f7d488e1979bf2a80abf82">
  <xsd:schema xmlns:xsd="http://www.w3.org/2001/XMLSchema" xmlns:xs="http://www.w3.org/2001/XMLSchema" xmlns:p="http://schemas.microsoft.com/office/2006/metadata/properties" xmlns:ns3="ec03444e-fafa-4f4e-af5e-6c75cb264ef6" targetNamespace="http://schemas.microsoft.com/office/2006/metadata/properties" ma:root="true" ma:fieldsID="ddd2a7970c7f428ec95723fbb02cc944" ns3:_="">
    <xsd:import namespace="ec03444e-fafa-4f4e-af5e-6c75cb264e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3444e-fafa-4f4e-af5e-6c75cb264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66A72-C60F-4F72-9351-52CC4AC934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AAF79A-BC7E-452C-B584-B62766A0A22E}">
  <ds:schemaRefs>
    <ds:schemaRef ds:uri="http://schemas.microsoft.com/office/infopath/2007/PartnerControls"/>
    <ds:schemaRef ds:uri="ec03444e-fafa-4f4e-af5e-6c75cb264ef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8F10E5-3A0F-4F66-A3DA-F0E8394705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3444e-fafa-4f4e-af5e-6c75cb264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7596</TotalTime>
  <Words>147</Words>
  <Application>Microsoft Office PowerPoint</Application>
  <PresentationFormat>Widescreen</PresentationFormat>
  <Paragraphs>34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Newham Teal</vt:lpstr>
      <vt:lpstr>Newham Orange</vt:lpstr>
      <vt:lpstr>Newham red</vt:lpstr>
      <vt:lpstr>Newham Blue</vt:lpstr>
      <vt:lpstr>Newham Yellow</vt:lpstr>
      <vt:lpstr>Newham Purple</vt:lpstr>
      <vt:lpstr>Newham Ageing Well Strategy</vt:lpstr>
      <vt:lpstr>Proposed priority areas</vt:lpstr>
    </vt:vector>
  </TitlesOfParts>
  <Company>oneSource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Charles</dc:creator>
  <cp:lastModifiedBy>Claire Greszczuk</cp:lastModifiedBy>
  <cp:revision>173</cp:revision>
  <dcterms:created xsi:type="dcterms:W3CDTF">2021-02-16T17:20:05Z</dcterms:created>
  <dcterms:modified xsi:type="dcterms:W3CDTF">2022-02-15T16:28:21Z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0x0101001B6C04282070794B97940716D88C8115</vt:lpwstr>
  </property>
</Properties>
</file>